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4" r:id="rId5"/>
    <p:sldMasterId id="2147483734" r:id="rId6"/>
    <p:sldMasterId id="2147483771" r:id="rId7"/>
    <p:sldMasterId id="2147483809" r:id="rId8"/>
  </p:sldMasterIdLst>
  <p:notesMasterIdLst>
    <p:notesMasterId r:id="rId20"/>
  </p:notesMasterIdLst>
  <p:handoutMasterIdLst>
    <p:handoutMasterId r:id="rId21"/>
  </p:handoutMasterIdLst>
  <p:sldIdLst>
    <p:sldId id="256" r:id="rId9"/>
    <p:sldId id="515" r:id="rId10"/>
    <p:sldId id="500" r:id="rId11"/>
    <p:sldId id="518" r:id="rId12"/>
    <p:sldId id="514" r:id="rId13"/>
    <p:sldId id="516" r:id="rId14"/>
    <p:sldId id="353" r:id="rId15"/>
    <p:sldId id="520" r:id="rId16"/>
    <p:sldId id="521" r:id="rId17"/>
    <p:sldId id="517" r:id="rId18"/>
    <p:sldId id="277" r:id="rId19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pos="211">
          <p15:clr>
            <a:srgbClr val="A4A3A4"/>
          </p15:clr>
        </p15:guide>
        <p15:guide id="6" pos="74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CED"/>
    <a:srgbClr val="F5B3C4"/>
    <a:srgbClr val="E84E0F"/>
    <a:srgbClr val="F3EAB3"/>
    <a:srgbClr val="585FA8"/>
    <a:srgbClr val="EF6079"/>
    <a:srgbClr val="CCD8DB"/>
    <a:srgbClr val="B3ECF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534" y="132"/>
      </p:cViewPr>
      <p:guideLst>
        <p:guide orient="horz" pos="2160"/>
        <p:guide pos="3840"/>
        <p:guide orient="horz" pos="1162"/>
        <p:guide orient="horz" pos="3884"/>
        <p:guide pos="211"/>
        <p:guide pos="7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E16D5-FCDE-4264-8C15-7AE3628DF629}" type="datetimeFigureOut">
              <a:rPr lang="en-GB" sz="800" smtClean="0"/>
              <a:t>12/09/2019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616A-500A-45C8-8267-C948E9313C22}" type="slidenum">
              <a:rPr lang="en-GB" sz="800" smtClean="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415982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D2C561A0-D195-4A7A-9102-62A7B4E76418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935038"/>
            <a:ext cx="5940425" cy="3341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88D0D02-E3C8-4424-BA43-DB27A97EF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39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D0D02-E3C8-4424-BA43-DB27A97EFDE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66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D0D02-E3C8-4424-BA43-DB27A97EFDE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921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Calibri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D0D02-E3C8-4424-BA43-DB27A97EFDE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052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7038" y="933450"/>
            <a:ext cx="5943600" cy="3343275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79768" y="4572463"/>
            <a:ext cx="5438140" cy="4609677"/>
          </a:xfrm>
        </p:spPr>
        <p:txBody>
          <a:bodyPr/>
          <a:lstStyle/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r>
              <a:rPr lang="fi-FI" sz="1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Tulossa Avaintiedot-palveluun:</a:t>
            </a:r>
          </a:p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endParaRPr lang="fi-FI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r>
              <a:rPr lang="fi-FI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Kyselypalvelukokonaisuus</a:t>
            </a:r>
          </a:p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r>
              <a:rPr lang="fi-FI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Lähiesimiehen palvelukokonaisuus</a:t>
            </a:r>
          </a:p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r>
              <a:rPr lang="fi-FI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Siirtyminen vuositason tarkastelusta kuukausitason tarkasteluun</a:t>
            </a:r>
          </a:p>
          <a:p>
            <a:pPr>
              <a:spcBef>
                <a:spcPts val="1200"/>
              </a:spcBef>
              <a:buClr>
                <a:srgbClr val="00C1D5"/>
              </a:buClr>
              <a:defRPr/>
            </a:pPr>
            <a:r>
              <a:rPr lang="fi-FI" sz="10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Palvelujen tietosisältöjen syventäminen</a:t>
            </a:r>
          </a:p>
          <a:p>
            <a:endParaRPr lang="fi-FI" sz="10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8D0D02-E3C8-4424-BA43-DB27A97EFDE8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334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39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692D-E412-4B83-BB5D-900A495467C4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310"/>
            <a:ext cx="5184576" cy="504540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</a:t>
            </a:r>
            <a:r>
              <a:rPr lang="fi-FI" sz="200" baseline="0" err="1">
                <a:solidFill>
                  <a:schemeClr val="bg1"/>
                </a:solidFill>
              </a:rPr>
              <a:t>keva</a:t>
            </a:r>
            <a:endParaRPr lang="en-GB" sz="200" err="1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64155040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260648"/>
            <a:ext cx="4176860" cy="1944390"/>
          </a:xfrm>
        </p:spPr>
        <p:txBody>
          <a:bodyPr anchor="t" anchorCtr="0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DCC5-36B3-42E3-8C78-8933892C2A27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1595860" y="3393356"/>
            <a:ext cx="6191970" cy="72009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15880" y="404663"/>
            <a:ext cx="6841158" cy="604867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29555" y="5853831"/>
            <a:ext cx="863600" cy="671513"/>
            <a:chOff x="10993438" y="336550"/>
            <a:chExt cx="863600" cy="671513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42664793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blu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3C9C6E-0AA7-4A7A-8FC7-399CC941F88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58837905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63D903-741E-41AF-9C96-6E1E2C52F63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021626358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58734D-1644-4746-9C0D-56AB8518B65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52286970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brown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20493444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1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28183522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2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2093828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3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3968573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4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1008949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5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9796558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6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7014429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18C3-27CF-46B6-9B70-8F16B78AB0EB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96532196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7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40702265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8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2669787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39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692D-E412-4B83-BB5D-900A495467C4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310"/>
            <a:ext cx="5184576" cy="504540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 / paikka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keva</a:t>
            </a:r>
            <a:endParaRPr lang="en-GB" sz="200" dirty="0" err="1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435521078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0760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E841-C027-4BD0-A958-F0F4237CBA63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6921335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4AC5-A7DE-4B66-B63C-F4D7B7148117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 / paikka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73873059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F2E-7525-4BDE-822A-F1BC2D5EC085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47429083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own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2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F78AC1-E52B-4115-800F-6D3C0E6C10F3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3038" y="333375"/>
            <a:ext cx="864000" cy="67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697975271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844675"/>
            <a:ext cx="5689027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1844675"/>
            <a:ext cx="5689028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5352-5117-4D7E-BAB1-54E6C4D17746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37995270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844675"/>
            <a:ext cx="5689026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492895"/>
            <a:ext cx="5689026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1844675"/>
            <a:ext cx="5689028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492895"/>
            <a:ext cx="5689028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2041-2FA1-4ED0-8E73-B576DB08AB09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6552506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BD7-D5F3-4A89-90B2-D0CF34E1FCA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89975332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4BB3-CFD0-45FA-B0CA-5E113FAD6A87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7159504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BF83-DD72-436C-9836-780971CD29E2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34963" y="1412875"/>
            <a:ext cx="11522075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38633555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260648"/>
            <a:ext cx="4176860" cy="1944390"/>
          </a:xfrm>
        </p:spPr>
        <p:txBody>
          <a:bodyPr anchor="t" anchorCtr="0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DCC5-36B3-42E3-8C78-8933892C2A27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1595860" y="3393356"/>
            <a:ext cx="6191970" cy="72009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15880" y="404663"/>
            <a:ext cx="6841158" cy="604867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29555" y="5853831"/>
            <a:ext cx="863600" cy="671513"/>
            <a:chOff x="10993438" y="336550"/>
            <a:chExt cx="863600" cy="671513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3925729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18C3-27CF-46B6-9B70-8F16B78AB0EB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946563930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BD7-D5F3-4A89-90B2-D0CF34E1FCA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84798432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4F8-E4B8-4167-BF4C-0F6A8456842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68011" y="1412875"/>
            <a:ext cx="27727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084732" y="1412875"/>
            <a:ext cx="27723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68011" y="4041068"/>
            <a:ext cx="5689027" cy="2483557"/>
          </a:xfrm>
          <a:solidFill>
            <a:srgbClr val="B3ECF2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816282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605322726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, Introduc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1AAD-AA55-4234-866C-5E3E8381122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noFill/>
        </p:spPr>
        <p:txBody>
          <a:bodyPr lIns="288000" tIns="216000" rIns="288000" bIns="216000" anchor="t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42305502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E43D-66E7-4328-8926-58DA98DE04F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386222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4D0-62BD-467E-ABEF-0F141B90B4A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12124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840032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3168365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224338" y="1412875"/>
            <a:ext cx="3743326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Chart Placeholder 9"/>
          <p:cNvSpPr>
            <a:spLocks noGrp="1"/>
          </p:cNvSpPr>
          <p:nvPr>
            <p:ph type="chart" sz="quarter" idx="23"/>
          </p:nvPr>
        </p:nvSpPr>
        <p:spPr>
          <a:xfrm>
            <a:off x="451178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54532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3F2D-C05E-49BC-88D0-3521A88C0EF1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080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4F8-E4B8-4167-BF4C-0F6A8456842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68011" y="1412875"/>
            <a:ext cx="27727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084732" y="1412875"/>
            <a:ext cx="27723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68011" y="4041068"/>
            <a:ext cx="5689027" cy="2483557"/>
          </a:xfrm>
          <a:solidFill>
            <a:srgbClr val="B3ECF2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816282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883296315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95203484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DC1-B327-4C02-AB3C-966975C14FF5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Date / Place / Author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974525941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129A-A673-4813-80CF-7E74B8CED795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Date / Place / Author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451349788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own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bg2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D8A-ACE8-43E1-9D40-433BC4F26A13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Date / Place / Author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62125" y="1988800"/>
            <a:ext cx="2617788" cy="2035175"/>
            <a:chOff x="9917113" y="2236788"/>
            <a:chExt cx="2617788" cy="20351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81047773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BB27-806A-4310-8B03-BC4FD496762D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 dirty="0"/>
              <a:t>Etunimi sukunimi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47744" y="1988800"/>
            <a:ext cx="3544888" cy="3176673"/>
            <a:chOff x="7347744" y="1988800"/>
            <a:chExt cx="3544888" cy="3176673"/>
          </a:xfrm>
        </p:grpSpPr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3639511498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 dirty="0"/>
              <a:t>Etunimi sukunimi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omat yhteystietosi tähän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Kevan yhteystiedot tähän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6781800" y="1988800"/>
            <a:ext cx="4676775" cy="2797176"/>
            <a:chOff x="8888413" y="2236788"/>
            <a:chExt cx="4676775" cy="2797176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5554967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 dirty="0"/>
              <a:t>Etunimi sukunimi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810500" y="1988800"/>
            <a:ext cx="2617788" cy="2035175"/>
            <a:chOff x="9917113" y="2236788"/>
            <a:chExt cx="2617788" cy="2035175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 dirty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2492750158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blu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3C9C6E-0AA7-4A7A-8FC7-399CC941F88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27803607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63D903-741E-41AF-9C96-6E1E2C52F63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3501726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58734D-1644-4746-9C0D-56AB8518B65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960036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, Introduc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1AAD-AA55-4234-866C-5E3E8381122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noFill/>
        </p:spPr>
        <p:txBody>
          <a:bodyPr lIns="288000" tIns="216000" rIns="288000" bIns="216000" anchor="t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534002002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brown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78758521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1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42265703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2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44136011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3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008664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4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22241355"/>
      </p:ext>
    </p:extLst>
  </p:cSld>
  <p:clrMapOvr>
    <a:masterClrMapping/>
  </p:clrMapOvr>
  <p:transition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5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64408661"/>
      </p:ext>
    </p:extLst>
  </p:cSld>
  <p:clrMapOvr>
    <a:masterClrMapping/>
  </p:clrMapOvr>
  <p:transition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6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6753411"/>
      </p:ext>
    </p:extLst>
  </p:cSld>
  <p:clrMapOvr>
    <a:masterClrMapping/>
  </p:clrMapOvr>
  <p:transition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7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92400483"/>
      </p:ext>
    </p:extLst>
  </p:cSld>
  <p:clrMapOvr>
    <a:masterClrMapping/>
  </p:clrMapOvr>
  <p:transition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8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41206940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39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D4C96-0440-44C6-A53E-19412A9F385D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310"/>
            <a:ext cx="5184576" cy="504540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0945156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E43D-66E7-4328-8926-58DA98DE04F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99447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18E9D-3A3F-4E8D-BA93-A386B7943E8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3465033"/>
      </p:ext>
    </p:extLst>
  </p:cSld>
  <p:clrMapOvr>
    <a:masterClrMapping/>
  </p:clrMapOvr>
  <p:transition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46FA-2286-4C5C-AF87-B849CDC50B7B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22551475"/>
      </p:ext>
    </p:extLst>
  </p:cSld>
  <p:clrMapOvr>
    <a:masterClrMapping/>
  </p:clrMapOvr>
  <p:transition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DAB2-3DF0-4A19-9266-2A97C43A88F0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38785377"/>
      </p:ext>
    </p:extLst>
  </p:cSld>
  <p:clrMapOvr>
    <a:masterClrMapping/>
  </p:clrMapOvr>
  <p:transition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own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2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CDA2F10-FE90-45E2-8DEC-A59AE2986031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3038" y="333375"/>
            <a:ext cx="864000" cy="67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166240092"/>
      </p:ext>
    </p:extLst>
  </p:cSld>
  <p:clrMapOvr>
    <a:masterClrMapping/>
  </p:clrMapOvr>
  <p:transition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844675"/>
            <a:ext cx="5689027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1844675"/>
            <a:ext cx="5689028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4646-B720-4427-8616-452C1126C7DB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6773325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844675"/>
            <a:ext cx="5689026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492895"/>
            <a:ext cx="5689026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1844675"/>
            <a:ext cx="5689028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492895"/>
            <a:ext cx="5689028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BFD05-97E3-45C2-A388-B51ED034F385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984426847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D1E72-2A1D-4643-AACC-9362A362A1B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80571613"/>
      </p:ext>
    </p:extLst>
  </p:cSld>
  <p:clrMapOvr>
    <a:masterClrMapping/>
  </p:clrMapOvr>
  <p:transition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C991E-468C-483A-954E-FB6AAC00BD7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34963" y="1412875"/>
            <a:ext cx="11522075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29956936"/>
      </p:ext>
    </p:extLst>
  </p:cSld>
  <p:clrMapOvr>
    <a:masterClrMapping/>
  </p:clrMapOvr>
  <p:transition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260648"/>
            <a:ext cx="4176860" cy="1944390"/>
          </a:xfrm>
        </p:spPr>
        <p:txBody>
          <a:bodyPr anchor="t" anchorCtr="0"/>
          <a:lstStyle>
            <a:lvl1pPr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EAC2-D2B0-44AA-B622-607A915E9AC6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1595860" y="3393356"/>
            <a:ext cx="6191970" cy="72009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15880" y="404663"/>
            <a:ext cx="6841158" cy="604867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29555" y="5853831"/>
            <a:ext cx="863600" cy="671513"/>
            <a:chOff x="10993438" y="336550"/>
            <a:chExt cx="863600" cy="671513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58191983"/>
      </p:ext>
    </p:extLst>
  </p:cSld>
  <p:clrMapOvr>
    <a:masterClrMapping/>
  </p:clrMapOvr>
  <p:transition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D7DE-BC3E-48DF-9F31-7300675E6FAD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94694705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4D0-62BD-467E-ABEF-0F141B90B4A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12124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840032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3168365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224338" y="1412875"/>
            <a:ext cx="3743326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Chart Placeholder 9"/>
          <p:cNvSpPr>
            <a:spLocks noGrp="1"/>
          </p:cNvSpPr>
          <p:nvPr>
            <p:ph type="chart" sz="quarter" idx="23"/>
          </p:nvPr>
        </p:nvSpPr>
        <p:spPr>
          <a:xfrm>
            <a:off x="451178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77112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0F00A-AAB7-4534-8FA6-E297C8B8310C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69283495"/>
      </p:ext>
    </p:extLst>
  </p:cSld>
  <p:clrMapOvr>
    <a:masterClrMapping/>
  </p:clrMapOvr>
  <p:transition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7299-D3C0-4E5B-94AF-4DAD0E2F30D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68011" y="1412875"/>
            <a:ext cx="27727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084732" y="1412875"/>
            <a:ext cx="27723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68011" y="4041068"/>
            <a:ext cx="5689027" cy="2483557"/>
          </a:xfrm>
          <a:solidFill>
            <a:srgbClr val="B3ECF2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816282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847985372"/>
      </p:ext>
    </p:extLst>
  </p:cSld>
  <p:clrMapOvr>
    <a:masterClrMapping/>
  </p:clrMapOvr>
  <p:transition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, Introduc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92591-B0FF-4F73-8981-5F649D673BE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noFill/>
        </p:spPr>
        <p:txBody>
          <a:bodyPr lIns="288000" tIns="216000" rIns="288000" bIns="216000" anchor="t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517829037"/>
      </p:ext>
    </p:extLst>
  </p:cSld>
  <p:clrMapOvr>
    <a:masterClrMapping/>
  </p:clrMapOvr>
  <p:transition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0814F-9394-43B0-832F-F87FAD4C6F0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332097"/>
      </p:ext>
    </p:extLst>
  </p:cSld>
  <p:clrMapOvr>
    <a:masterClrMapping/>
  </p:clrMapOvr>
  <p:transition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8A21A-3DA9-42F8-B626-236399843E92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12124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840032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3168365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224338" y="1412875"/>
            <a:ext cx="3743326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Chart Placeholder 9"/>
          <p:cNvSpPr>
            <a:spLocks noGrp="1"/>
          </p:cNvSpPr>
          <p:nvPr>
            <p:ph type="chart" sz="quarter" idx="23"/>
          </p:nvPr>
        </p:nvSpPr>
        <p:spPr>
          <a:xfrm>
            <a:off x="451178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590644"/>
      </p:ext>
    </p:extLst>
  </p:cSld>
  <p:clrMapOvr>
    <a:masterClrMapping/>
  </p:clrMapOvr>
  <p:transition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91B82-FEB1-436C-AE67-21638D390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41841"/>
      </p:ext>
    </p:extLst>
  </p:cSld>
  <p:clrMapOvr>
    <a:masterClrMapping/>
  </p:clrMapOvr>
  <p:transition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ACFF3-6477-4BA2-8FE0-C4847F6ABBF7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9663939"/>
      </p:ext>
    </p:extLst>
  </p:cSld>
  <p:clrMapOvr>
    <a:masterClrMapping/>
  </p:clrMapOvr>
  <p:transition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5A37F-111A-469A-A6BE-EF753437D4BD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694182497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42BB2-A701-4E4E-A8F5-6F1BD961D99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929082517"/>
      </p:ext>
    </p:extLst>
  </p:cSld>
  <p:clrMapOvr>
    <a:masterClrMapping/>
  </p:clrMapOvr>
  <p:transition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own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bg2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3F948-80A9-40BA-A2EA-7AB88728603D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62125" y="1988800"/>
            <a:ext cx="2617788" cy="2035175"/>
            <a:chOff x="9917113" y="2236788"/>
            <a:chExt cx="2617788" cy="20351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10258052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3F2D-C05E-49BC-88D0-3521A88C0EF1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61331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A1429-312B-45A9-A4B2-F696780971B1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47744" y="1988800"/>
            <a:ext cx="3544888" cy="3176673"/>
            <a:chOff x="7347744" y="1988800"/>
            <a:chExt cx="3544888" cy="3176673"/>
          </a:xfrm>
        </p:grpSpPr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2816748796"/>
      </p:ext>
    </p:extLst>
  </p:cSld>
  <p:clrMapOvr>
    <a:masterClrMapping/>
  </p:clrMapOvr>
  <p:transition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6448A-B5EB-4B5E-957B-A71F11B4D92F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6781800" y="1988800"/>
            <a:ext cx="4676775" cy="2797176"/>
            <a:chOff x="8888413" y="2236788"/>
            <a:chExt cx="4676775" cy="2797176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8995269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8784-7D0A-4C03-9CA9-CE5FCB8B7628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810500" y="1988800"/>
            <a:ext cx="2617788" cy="2035175"/>
            <a:chOff x="9917113" y="2236788"/>
            <a:chExt cx="2617788" cy="2035175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2995919003"/>
      </p:ext>
    </p:extLst>
  </p:cSld>
  <p:clrMapOvr>
    <a:masterClrMapping/>
  </p:clrMapOvr>
  <p:transition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blu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B1A5FCB-3632-45BB-A6F5-DE197CD2263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83826918"/>
      </p:ext>
    </p:extLst>
  </p:cSld>
  <p:clrMapOvr>
    <a:masterClrMapping/>
  </p:clrMapOvr>
  <p:transition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E02CDDC-049C-41B7-A12C-BD34410234BC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33716598"/>
      </p:ext>
    </p:extLst>
  </p:cSld>
  <p:clrMapOvr>
    <a:masterClrMapping/>
  </p:clrMapOvr>
  <p:transition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8D940F-7F7A-4B9C-8859-E85251BD795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47615066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brown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4643137-55F3-441E-9D0D-12A439121ADA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591618393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1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0825A93-CB2F-4467-9517-3B67A8164244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2383388"/>
      </p:ext>
    </p:extLst>
  </p:cSld>
  <p:clrMapOvr>
    <a:masterClrMapping/>
  </p:clrMapOvr>
  <p:transition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2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8A0A775-A901-477B-9693-3AD81F31177A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952653903"/>
      </p:ext>
    </p:extLst>
  </p:cSld>
  <p:clrMapOvr>
    <a:masterClrMapping/>
  </p:clrMapOvr>
  <p:transition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3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4E7A9CA-5563-47AC-B707-B800BA6B6350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7068378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9101216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4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7E328CE-5EEE-4BA3-80A4-12F6417AB4D2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68019159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5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3B00D9-D9C2-4766-A59B-1CDA9CA8EE0A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20617890"/>
      </p:ext>
    </p:extLst>
  </p:cSld>
  <p:clrMapOvr>
    <a:masterClrMapping/>
  </p:clrMapOvr>
  <p:transition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6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C700E2C-5529-4E81-B87D-F674E9BD735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17726008"/>
      </p:ext>
    </p:extLst>
  </p:cSld>
  <p:clrMapOvr>
    <a:masterClrMapping/>
  </p:clrMapOvr>
  <p:transition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7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8DF515B-9EB6-4024-B2AD-3830BDB9FD66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13140146"/>
      </p:ext>
    </p:extLst>
  </p:cSld>
  <p:clrMapOvr>
    <a:masterClrMapping/>
  </p:clrMapOvr>
  <p:transition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8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0420E77-6F26-42D6-90D2-597AC4E28F2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937556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DC1-B327-4C02-AB3C-966975C14FF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64804520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E841-C027-4BD0-A958-F0F4237CBA6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1047794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129A-A673-4813-80CF-7E74B8CED79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36931677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own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bg2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D8A-ACE8-43E1-9D40-433BC4F26A1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62125" y="1988800"/>
            <a:ext cx="2617788" cy="2035175"/>
            <a:chOff x="9917113" y="2236788"/>
            <a:chExt cx="2617788" cy="20351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40242046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BB27-806A-4310-8B03-BC4FD496762D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47744" y="1988800"/>
            <a:ext cx="3544888" cy="3176673"/>
            <a:chOff x="7347744" y="1988800"/>
            <a:chExt cx="3544888" cy="3176673"/>
          </a:xfrm>
        </p:grpSpPr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20732575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6781800" y="1988800"/>
            <a:ext cx="4676775" cy="2797176"/>
            <a:chOff x="8888413" y="2236788"/>
            <a:chExt cx="4676775" cy="2797176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931686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810500" y="1988800"/>
            <a:ext cx="2617788" cy="2035175"/>
            <a:chOff x="9917113" y="2236788"/>
            <a:chExt cx="2617788" cy="2035175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220861677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blu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3C9C6E-0AA7-4A7A-8FC7-399CC941F88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763244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63D903-741E-41AF-9C96-6E1E2C52F63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8883892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58734D-1644-4746-9C0D-56AB8518B65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23608620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brown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5401745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1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70804207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4AC5-A7DE-4B66-B63C-F4D7B714811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2054404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2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358547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3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9510610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4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49924942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5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283705761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6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84005116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7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8959906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8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36225884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39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692D-E412-4B83-BB5D-900A495467C4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310"/>
            <a:ext cx="5184576" cy="504540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47016386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E841-C027-4BD0-A958-F0F4237CBA6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29855047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4AC5-A7DE-4B66-B63C-F4D7B714811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22624131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F2E-7525-4BDE-822A-F1BC2D5EC085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16207042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F2E-7525-4BDE-822A-F1BC2D5EC085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50868007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own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2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F78AC1-E52B-4115-800F-6D3C0E6C10F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3038" y="333375"/>
            <a:ext cx="864000" cy="67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8074971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844675"/>
            <a:ext cx="5689027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1844675"/>
            <a:ext cx="5689028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5352-5117-4D7E-BAB1-54E6C4D17746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9896785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844675"/>
            <a:ext cx="5689026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492895"/>
            <a:ext cx="5689026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1844675"/>
            <a:ext cx="5689028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492895"/>
            <a:ext cx="5689028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2041-2FA1-4ED0-8E73-B576DB08AB09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6486340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4BB3-CFD0-45FA-B0CA-5E113FAD6A8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83031084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BF83-DD72-436C-9836-780971CD29E2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34963" y="1412875"/>
            <a:ext cx="11522075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316335206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mma yläpal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0993438" y="498003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3566E6A9-68F0-EA45-B8D9-73FCCE5BDB8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12192000" cy="1529407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 spc="-50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1344" y="164628"/>
            <a:ext cx="1008063" cy="144761"/>
          </a:xfrm>
        </p:spPr>
        <p:txBody>
          <a:bodyPr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9A638CC6-7818-5C4E-95CF-E843423D35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80248" cy="1529407"/>
          </a:xfrm>
          <a:noFill/>
        </p:spPr>
        <p:txBody>
          <a:bodyPr tIns="36000" anchor="ctr"/>
          <a:lstStyle>
            <a:lvl1pPr marL="0" indent="0" algn="ctr">
              <a:lnSpc>
                <a:spcPts val="2920"/>
              </a:lnSpc>
              <a:buFontTx/>
              <a:buNone/>
              <a:defRPr sz="2600" b="1">
                <a:solidFill>
                  <a:schemeClr val="bg1"/>
                </a:solidFill>
              </a:defRPr>
            </a:lvl1pPr>
            <a:lvl2pPr marL="623887" indent="0">
              <a:buFontTx/>
              <a:buNone/>
              <a:defRPr/>
            </a:lvl2pPr>
            <a:lvl3pPr marL="1071562" indent="0">
              <a:buFontTx/>
              <a:buNone/>
              <a:defRPr/>
            </a:lvl3pPr>
            <a:lvl4pPr marL="1520825" indent="0">
              <a:buFontTx/>
              <a:buNone/>
              <a:defRPr/>
            </a:lvl4pPr>
            <a:lvl5pPr marL="1795463" indent="0">
              <a:buFontTx/>
              <a:buNone/>
              <a:defRPr/>
            </a:lvl5pPr>
          </a:lstStyle>
          <a:p>
            <a:pPr lvl="0"/>
            <a:r>
              <a:rPr lang="fi-FI"/>
              <a:t>Ydinviestit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3D72E7F3-3498-CC4A-8861-912DB84FDA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251" y="542454"/>
            <a:ext cx="5715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3126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260648"/>
            <a:ext cx="4176860" cy="1944390"/>
          </a:xfrm>
        </p:spPr>
        <p:txBody>
          <a:bodyPr anchor="t" anchorCtr="0"/>
          <a:lstStyle>
            <a:lvl1pPr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DCC5-36B3-42E3-8C78-8933892C2A27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1595860" y="3393356"/>
            <a:ext cx="6191970" cy="72009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15880" y="404663"/>
            <a:ext cx="6841158" cy="604867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29555" y="5853831"/>
            <a:ext cx="863600" cy="671513"/>
            <a:chOff x="10993438" y="336550"/>
            <a:chExt cx="863600" cy="671513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9264207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18C3-27CF-46B6-9B70-8F16B78AB0EB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79850307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BD7-D5F3-4A89-90B2-D0CF34E1FCA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73476156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own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2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F78AC1-E52B-4115-800F-6D3C0E6C10F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3038" y="333375"/>
            <a:ext cx="864000" cy="67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8809409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4F8-E4B8-4167-BF4C-0F6A8456842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68011" y="1412875"/>
            <a:ext cx="27727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084732" y="1412875"/>
            <a:ext cx="27723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68011" y="4041068"/>
            <a:ext cx="5689027" cy="2483557"/>
          </a:xfrm>
          <a:solidFill>
            <a:srgbClr val="B3ECF2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816282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75126421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, Introduc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1AAD-AA55-4234-866C-5E3E8381122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noFill/>
        </p:spPr>
        <p:txBody>
          <a:bodyPr lIns="288000" tIns="216000" rIns="288000" bIns="216000" anchor="t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9431744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E43D-66E7-4328-8926-58DA98DE04F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6488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4D0-62BD-467E-ABEF-0F141B90B4A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12124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840032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3168365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224338" y="1412875"/>
            <a:ext cx="3743326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Chart Placeholder 9"/>
          <p:cNvSpPr>
            <a:spLocks noGrp="1"/>
          </p:cNvSpPr>
          <p:nvPr>
            <p:ph type="chart" sz="quarter" idx="23"/>
          </p:nvPr>
        </p:nvSpPr>
        <p:spPr>
          <a:xfrm>
            <a:off x="451178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813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3F2D-C05E-49BC-88D0-3521A88C0EF1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274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rategia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8" name="Kuva 7">
            <a:extLst>
              <a:ext uri="{FF2B5EF4-FFF2-40B4-BE49-F238E27FC236}">
                <a16:creationId xmlns:a16="http://schemas.microsoft.com/office/drawing/2014/main" id="{A1BA5A4B-68D9-CA44-9621-5CCB7CFF71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0" y="0"/>
            <a:ext cx="12216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408192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au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" name="Kuva 9">
            <a:extLst>
              <a:ext uri="{FF2B5EF4-FFF2-40B4-BE49-F238E27FC236}">
                <a16:creationId xmlns:a16="http://schemas.microsoft.com/office/drawing/2014/main" id="{6AA9A8F9-C019-2C4B-8AE3-0E1E06F9A8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2373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4693366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DC1-B327-4C02-AB3C-966975C14FF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43206928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129A-A673-4813-80CF-7E74B8CED79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68969973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844675"/>
            <a:ext cx="5689027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1844675"/>
            <a:ext cx="5689028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5352-5117-4D7E-BAB1-54E6C4D17746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7481880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own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bg2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D8A-ACE8-43E1-9D40-433BC4F26A1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62125" y="1988800"/>
            <a:ext cx="2617788" cy="2035175"/>
            <a:chOff x="9917113" y="2236788"/>
            <a:chExt cx="2617788" cy="20351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307802158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BB27-806A-4310-8B03-BC4FD496762D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47744" y="1988800"/>
            <a:ext cx="3544888" cy="3176673"/>
            <a:chOff x="7347744" y="1988800"/>
            <a:chExt cx="3544888" cy="3176673"/>
          </a:xfrm>
        </p:grpSpPr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3890131754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6781800" y="1988800"/>
            <a:ext cx="4676775" cy="2797176"/>
            <a:chOff x="8888413" y="2236788"/>
            <a:chExt cx="4676775" cy="2797176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0376115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810500" y="1988800"/>
            <a:ext cx="2617788" cy="2035175"/>
            <a:chOff x="9917113" y="2236788"/>
            <a:chExt cx="2617788" cy="2035175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376578747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lightblue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53C9C6E-0AA7-4A7A-8FC7-399CC941F88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9112695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red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063D903-741E-41AF-9C96-6E1E2C52F637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44076347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yellow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58734D-1644-4746-9C0D-56AB8518B65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25375277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brown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012817530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1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198182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2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0138381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844675"/>
            <a:ext cx="5689026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492895"/>
            <a:ext cx="5689026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1844675"/>
            <a:ext cx="5689028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492895"/>
            <a:ext cx="5689028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2041-2FA1-4ED0-8E73-B576DB08AB09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785834312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3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64677126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4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08053180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5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6504953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6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2366888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7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456752355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ture 8]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5BB5C01-6704-4BD1-B2FC-3F16D65F55F1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3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0831961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39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3692D-E412-4B83-BB5D-900A495467C4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310"/>
            <a:ext cx="5184576" cy="504540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20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2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57339289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5E841-C027-4BD0-A958-F0F4237CBA6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30913106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1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F4AC5-A7DE-4B66-B63C-F4D7B714811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Päiväys / paikka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142888488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026" y="1844824"/>
            <a:ext cx="9505950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BF2E-7525-4BDE-822A-F1BC2D5EC085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469658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4BB3-CFD0-45FA-B0CA-5E113FAD6A8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4537293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own pictur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  <a:blipFill>
            <a:blip r:embed="rId2"/>
            <a:stretch>
              <a:fillRect/>
            </a:stretch>
          </a:blipFill>
        </p:spPr>
        <p:txBody>
          <a:bodyPr vert="horz" lIns="360000" tIns="360000" rIns="360000" bIns="360000" rtlCol="0" anchor="ctr" anchorCtr="0">
            <a:noAutofit/>
          </a:bodyPr>
          <a:lstStyle>
            <a:lvl1pPr algn="ctr">
              <a:defRPr lang="en-US" sz="3200" dirty="0"/>
            </a:lvl1pPr>
          </a:lstStyle>
          <a:p>
            <a:pPr lvl="0" algn="ctr"/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AF78AC1-E52B-4115-800F-6D3C0E6C10F3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3038" y="333375"/>
            <a:ext cx="864000" cy="6732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l">
              <a:buNone/>
              <a:defRPr sz="200">
                <a:noFill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9964285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844675"/>
            <a:ext cx="5689027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10" y="1844675"/>
            <a:ext cx="5689028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E5352-5117-4D7E-BAB1-54E6C4D17746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91391898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4" y="1844675"/>
            <a:ext cx="5689026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964" y="2492895"/>
            <a:ext cx="5689026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8010" y="1844675"/>
            <a:ext cx="5689028" cy="648221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8010" y="2492895"/>
            <a:ext cx="5689028" cy="367295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2041-2FA1-4ED0-8E73-B576DB08AB09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856009949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44BB3-CFD0-45FA-B0CA-5E113FAD6A8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‹#›</a:t>
            </a:fld>
            <a:endParaRPr lang="fi-FI" noProof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 noProof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76997738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BF83-DD72-436C-9836-780971CD29E2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34963" y="1412875"/>
            <a:ext cx="11522075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37215096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964" y="260648"/>
            <a:ext cx="4176860" cy="1944390"/>
          </a:xfrm>
        </p:spPr>
        <p:txBody>
          <a:bodyPr anchor="t" anchorCtr="0"/>
          <a:lstStyle>
            <a:lvl1pPr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1DCC5-36B3-42E3-8C78-8933892C2A27}" type="datetime1">
              <a:rPr lang="fi-FI" smtClean="0"/>
              <a:t>12.9.2019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1595860" y="3393356"/>
            <a:ext cx="6191970" cy="72009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15880" y="404663"/>
            <a:ext cx="6841158" cy="6048673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29555" y="5853831"/>
            <a:ext cx="863600" cy="671513"/>
            <a:chOff x="10993438" y="336550"/>
            <a:chExt cx="863600" cy="671513"/>
          </a:xfrm>
        </p:grpSpPr>
        <p:sp>
          <p:nvSpPr>
            <p:cNvPr id="12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9687607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118C3-27CF-46B6-9B70-8F16B78AB0EB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68010" y="1412875"/>
            <a:ext cx="5689028" cy="5111750"/>
          </a:xfrm>
          <a:prstGeom prst="rect">
            <a:avLst/>
          </a:prstGeom>
          <a:solidFill>
            <a:srgbClr val="E6ECED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26149280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ntents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27BD7-D5F3-4A89-90B2-D0CF34E1FCAF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rgbClr val="E6ECED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solidFill>
            <a:srgbClr val="E6ECED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983234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4794006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ur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064F8-E4B8-4167-BF4C-0F6A8456842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34963" y="1844824"/>
            <a:ext cx="5689027" cy="433213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68011" y="1412875"/>
            <a:ext cx="27727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9084732" y="1412875"/>
            <a:ext cx="2772306" cy="2484177"/>
          </a:xfrm>
          <a:solidFill>
            <a:srgbClr val="B3ECF2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6168011" y="4041068"/>
            <a:ext cx="5689027" cy="2483557"/>
          </a:xfrm>
          <a:solidFill>
            <a:srgbClr val="B3ECF2"/>
          </a:solidFill>
        </p:spPr>
        <p:txBody>
          <a:bodyPr lIns="2808000" tIns="216000" rIns="288000" bIns="216000" anchor="ctr" anchorCtr="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17" hasCustomPrompt="1"/>
          </p:nvPr>
        </p:nvSpPr>
        <p:spPr>
          <a:xfrm>
            <a:off x="6816282" y="4544034"/>
            <a:ext cx="1511697" cy="1513258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GB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248113053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s, Introduc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D1AAD-AA55-4234-866C-5E3E8381122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5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334963" y="4041068"/>
            <a:ext cx="5689027" cy="2483557"/>
          </a:xfrm>
          <a:noFill/>
        </p:spPr>
        <p:txBody>
          <a:bodyPr lIns="288000" tIns="216000" rIns="288000" bIns="216000" anchor="t" anchorCtr="0"/>
          <a:lstStyle>
            <a:lvl1pPr marL="0" indent="0">
              <a:buNone/>
              <a:defRPr sz="2400"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334963" y="1412875"/>
            <a:ext cx="27727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3251684" y="1412875"/>
            <a:ext cx="2772306" cy="2484177"/>
          </a:xfrm>
          <a:solidFill>
            <a:schemeClr val="accent3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19073367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BF83-DD72-436C-9836-780971CD29E2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334963" y="1412875"/>
            <a:ext cx="11522075" cy="5111750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674464289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E43D-66E7-4328-8926-58DA98DE04F9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6168010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6456363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5689028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5112397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139409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E4D0-62BD-467E-ABEF-0F141B90B4AE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8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8112124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7" name="Chart Placeholder 9"/>
          <p:cNvSpPr>
            <a:spLocks noGrp="1"/>
          </p:cNvSpPr>
          <p:nvPr>
            <p:ph type="chart" sz="quarter" idx="18"/>
          </p:nvPr>
        </p:nvSpPr>
        <p:spPr>
          <a:xfrm>
            <a:off x="840032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34962" y="1412875"/>
            <a:ext cx="3744913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9" name="Chart Placeholder 9"/>
          <p:cNvSpPr>
            <a:spLocks noGrp="1"/>
          </p:cNvSpPr>
          <p:nvPr>
            <p:ph type="chart" sz="quarter" idx="21"/>
          </p:nvPr>
        </p:nvSpPr>
        <p:spPr>
          <a:xfrm>
            <a:off x="623315" y="2636891"/>
            <a:ext cx="3168365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4224338" y="1412875"/>
            <a:ext cx="3743326" cy="5111750"/>
          </a:xfrm>
          <a:solidFill>
            <a:srgbClr val="CCD8DB"/>
          </a:solidFill>
        </p:spPr>
        <p:txBody>
          <a:bodyPr lIns="288000" tIns="216000" rIns="288000" bIns="216000"/>
          <a:lstStyle>
            <a:lvl1pPr marL="0" indent="0">
              <a:spcBef>
                <a:spcPts val="600"/>
              </a:spcBef>
              <a:buNone/>
              <a:defRPr/>
            </a:lvl1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5" name="Chart Placeholder 9"/>
          <p:cNvSpPr>
            <a:spLocks noGrp="1"/>
          </p:cNvSpPr>
          <p:nvPr>
            <p:ph type="chart" sz="quarter" idx="23"/>
          </p:nvPr>
        </p:nvSpPr>
        <p:spPr>
          <a:xfrm>
            <a:off x="4511780" y="2636891"/>
            <a:ext cx="3168440" cy="3600397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fi-FI"/>
              <a:t>Lisää kaavio napsauttamalla kuvaketta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678992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53F2D-C05E-49BC-88D0-3521A88C0EF1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0049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4DFC8-6D5A-4E77-84A3-7E4DAB108D10}" type="datetime1">
              <a:rPr lang="fi-FI" smtClean="0"/>
              <a:t>12.9.2019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6163109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CFDC1-B327-4C02-AB3C-966975C14FF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733425" y="1988800"/>
            <a:ext cx="4676775" cy="2797176"/>
            <a:chOff x="8888413" y="2236788"/>
            <a:chExt cx="4676775" cy="2797176"/>
          </a:xfrm>
        </p:grpSpPr>
        <p:sp>
          <p:nvSpPr>
            <p:cNvPr id="19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90176330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Yellow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accent3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C129A-A673-4813-80CF-7E74B8CED795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299369" y="1988800"/>
            <a:ext cx="3544888" cy="3176673"/>
            <a:chOff x="7347744" y="1988800"/>
            <a:chExt cx="3544888" cy="3176673"/>
          </a:xfrm>
        </p:grpSpPr>
        <p:sp>
          <p:nvSpPr>
            <p:cNvPr id="14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02436287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rown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333374"/>
            <a:ext cx="5761038" cy="6191969"/>
          </a:xfrm>
          <a:solidFill>
            <a:schemeClr val="bg2"/>
          </a:solidFill>
        </p:spPr>
        <p:txBody>
          <a:bodyPr lIns="360000" tIns="360000" rIns="360000" bIns="3240000" anchor="b"/>
          <a:lstStyle>
            <a:lvl1pPr algn="ctr">
              <a:defRPr sz="2800"/>
            </a:lvl1pPr>
          </a:lstStyle>
          <a:p>
            <a:r>
              <a:rPr lang="fi-FI" noProof="0"/>
              <a:t>Muokkaa perustyyl. napsautt.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4032" y="3789040"/>
            <a:ext cx="5184576" cy="1008385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E8D8A-ACE8-43E1-9D40-433BC4F26A13}" type="datetime1">
              <a:rPr lang="fi-FI" smtClean="0"/>
              <a:t>12.9.2019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84032" y="5661024"/>
            <a:ext cx="5184576" cy="504825"/>
          </a:xfrm>
        </p:spPr>
        <p:txBody>
          <a:bodyPr anchor="t" anchorCtr="0"/>
          <a:lstStyle>
            <a:lvl1pPr marL="0" indent="0" algn="ctr">
              <a:spcBef>
                <a:spcPts val="600"/>
              </a:spcBef>
              <a:buNone/>
              <a:defRPr sz="1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Date / Place / Author</a:t>
            </a: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62125" y="1988800"/>
            <a:ext cx="2617788" cy="2035175"/>
            <a:chOff x="9917113" y="2236788"/>
            <a:chExt cx="2617788" cy="2035175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384032" y="4941210"/>
            <a:ext cx="5184576" cy="576080"/>
          </a:xfrm>
        </p:spPr>
        <p:txBody>
          <a:bodyPr anchor="t" anchorCtr="0"/>
          <a:lstStyle>
            <a:lvl1pPr marL="0" indent="0" algn="ctr">
              <a:buNone/>
              <a:defRPr sz="16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Esittäjän nimi</a:t>
            </a:r>
          </a:p>
        </p:txBody>
      </p:sp>
    </p:spTree>
    <p:extLst>
      <p:ext uri="{BB962C8B-B14F-4D97-AF65-F5344CB8AC3E}">
        <p14:creationId xmlns:p14="http://schemas.microsoft.com/office/powerpoint/2010/main" val="259296729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s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6BB27-806A-4310-8B03-BC4FD496762D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7347744" y="1988800"/>
            <a:ext cx="3544888" cy="3176673"/>
            <a:chOff x="7347744" y="1988800"/>
            <a:chExt cx="3544888" cy="3176673"/>
          </a:xfrm>
        </p:grpSpPr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7347744" y="4544760"/>
              <a:ext cx="3544888" cy="620713"/>
            </a:xfrm>
            <a:custGeom>
              <a:avLst/>
              <a:gdLst>
                <a:gd name="T0" fmla="*/ 988 w 8930"/>
                <a:gd name="T1" fmla="*/ 130 h 1564"/>
                <a:gd name="T2" fmla="*/ 1485 w 8930"/>
                <a:gd name="T3" fmla="*/ 547 h 1564"/>
                <a:gd name="T4" fmla="*/ 1650 w 8930"/>
                <a:gd name="T5" fmla="*/ 122 h 1564"/>
                <a:gd name="T6" fmla="*/ 2070 w 8930"/>
                <a:gd name="T7" fmla="*/ 276 h 1564"/>
                <a:gd name="T8" fmla="*/ 2112 w 8930"/>
                <a:gd name="T9" fmla="*/ 465 h 1564"/>
                <a:gd name="T10" fmla="*/ 2359 w 8930"/>
                <a:gd name="T11" fmla="*/ 349 h 1564"/>
                <a:gd name="T12" fmla="*/ 2418 w 8930"/>
                <a:gd name="T13" fmla="*/ 190 h 1564"/>
                <a:gd name="T14" fmla="*/ 2542 w 8930"/>
                <a:gd name="T15" fmla="*/ 124 h 1564"/>
                <a:gd name="T16" fmla="*/ 3057 w 8930"/>
                <a:gd name="T17" fmla="*/ 169 h 1564"/>
                <a:gd name="T18" fmla="*/ 2810 w 8930"/>
                <a:gd name="T19" fmla="*/ 527 h 1564"/>
                <a:gd name="T20" fmla="*/ 3268 w 8930"/>
                <a:gd name="T21" fmla="*/ 129 h 1564"/>
                <a:gd name="T22" fmla="*/ 3558 w 8930"/>
                <a:gd name="T23" fmla="*/ 120 h 1564"/>
                <a:gd name="T24" fmla="*/ 3733 w 8930"/>
                <a:gd name="T25" fmla="*/ 470 h 1564"/>
                <a:gd name="T26" fmla="*/ 3997 w 8930"/>
                <a:gd name="T27" fmla="*/ 362 h 1564"/>
                <a:gd name="T28" fmla="*/ 4046 w 8930"/>
                <a:gd name="T29" fmla="*/ 223 h 1564"/>
                <a:gd name="T30" fmla="*/ 4216 w 8930"/>
                <a:gd name="T31" fmla="*/ 431 h 1564"/>
                <a:gd name="T32" fmla="*/ 4426 w 8930"/>
                <a:gd name="T33" fmla="*/ 332 h 1564"/>
                <a:gd name="T34" fmla="*/ 4881 w 8930"/>
                <a:gd name="T35" fmla="*/ 419 h 1564"/>
                <a:gd name="T36" fmla="*/ 4871 w 8930"/>
                <a:gd name="T37" fmla="*/ 204 h 1564"/>
                <a:gd name="T38" fmla="*/ 5422 w 8930"/>
                <a:gd name="T39" fmla="*/ 197 h 1564"/>
                <a:gd name="T40" fmla="*/ 5184 w 8930"/>
                <a:gd name="T41" fmla="*/ 545 h 1564"/>
                <a:gd name="T42" fmla="*/ 5605 w 8930"/>
                <a:gd name="T43" fmla="*/ 607 h 1564"/>
                <a:gd name="T44" fmla="*/ 6021 w 8930"/>
                <a:gd name="T45" fmla="*/ 590 h 1564"/>
                <a:gd name="T46" fmla="*/ 6643 w 8930"/>
                <a:gd name="T47" fmla="*/ 442 h 1564"/>
                <a:gd name="T48" fmla="*/ 6525 w 8930"/>
                <a:gd name="T49" fmla="*/ 618 h 1564"/>
                <a:gd name="T50" fmla="*/ 6427 w 8930"/>
                <a:gd name="T51" fmla="*/ 204 h 1564"/>
                <a:gd name="T52" fmla="*/ 6369 w 8930"/>
                <a:gd name="T53" fmla="*/ 172 h 1564"/>
                <a:gd name="T54" fmla="*/ 7302 w 8930"/>
                <a:gd name="T55" fmla="*/ 129 h 1564"/>
                <a:gd name="T56" fmla="*/ 7668 w 8930"/>
                <a:gd name="T57" fmla="*/ 34 h 1564"/>
                <a:gd name="T58" fmla="*/ 7754 w 8930"/>
                <a:gd name="T59" fmla="*/ 229 h 1564"/>
                <a:gd name="T60" fmla="*/ 7527 w 8930"/>
                <a:gd name="T61" fmla="*/ 552 h 1564"/>
                <a:gd name="T62" fmla="*/ 7885 w 8930"/>
                <a:gd name="T63" fmla="*/ 608 h 1564"/>
                <a:gd name="T64" fmla="*/ 8204 w 8930"/>
                <a:gd name="T65" fmla="*/ 180 h 1564"/>
                <a:gd name="T66" fmla="*/ 168 w 8930"/>
                <a:gd name="T67" fmla="*/ 1554 h 1564"/>
                <a:gd name="T68" fmla="*/ 247 w 8930"/>
                <a:gd name="T69" fmla="*/ 1474 h 1564"/>
                <a:gd name="T70" fmla="*/ 732 w 8930"/>
                <a:gd name="T71" fmla="*/ 1337 h 1564"/>
                <a:gd name="T72" fmla="*/ 890 w 8930"/>
                <a:gd name="T73" fmla="*/ 1069 h 1564"/>
                <a:gd name="T74" fmla="*/ 1574 w 8930"/>
                <a:gd name="T75" fmla="*/ 1492 h 1564"/>
                <a:gd name="T76" fmla="*/ 1739 w 8930"/>
                <a:gd name="T77" fmla="*/ 1055 h 1564"/>
                <a:gd name="T78" fmla="*/ 1622 w 8930"/>
                <a:gd name="T79" fmla="*/ 1183 h 1564"/>
                <a:gd name="T80" fmla="*/ 2315 w 8930"/>
                <a:gd name="T81" fmla="*/ 1291 h 1564"/>
                <a:gd name="T82" fmla="*/ 2704 w 8930"/>
                <a:gd name="T83" fmla="*/ 1282 h 1564"/>
                <a:gd name="T84" fmla="*/ 3130 w 8930"/>
                <a:gd name="T85" fmla="*/ 1285 h 1564"/>
                <a:gd name="T86" fmla="*/ 3276 w 8930"/>
                <a:gd name="T87" fmla="*/ 1553 h 1564"/>
                <a:gd name="T88" fmla="*/ 3877 w 8930"/>
                <a:gd name="T89" fmla="*/ 1536 h 1564"/>
                <a:gd name="T90" fmla="*/ 4246 w 8930"/>
                <a:gd name="T91" fmla="*/ 1492 h 1564"/>
                <a:gd name="T92" fmla="*/ 5051 w 8930"/>
                <a:gd name="T93" fmla="*/ 1441 h 1564"/>
                <a:gd name="T94" fmla="*/ 5120 w 8930"/>
                <a:gd name="T95" fmla="*/ 1181 h 1564"/>
                <a:gd name="T96" fmla="*/ 4910 w 8930"/>
                <a:gd name="T97" fmla="*/ 1563 h 1564"/>
                <a:gd name="T98" fmla="*/ 5298 w 8930"/>
                <a:gd name="T99" fmla="*/ 1426 h 1564"/>
                <a:gd name="T100" fmla="*/ 6159 w 8930"/>
                <a:gd name="T101" fmla="*/ 1396 h 1564"/>
                <a:gd name="T102" fmla="*/ 6060 w 8930"/>
                <a:gd name="T103" fmla="*/ 1563 h 1564"/>
                <a:gd name="T104" fmla="*/ 5953 w 8930"/>
                <a:gd name="T105" fmla="*/ 1138 h 1564"/>
                <a:gd name="T106" fmla="*/ 5873 w 8930"/>
                <a:gd name="T107" fmla="*/ 1129 h 1564"/>
                <a:gd name="T108" fmla="*/ 6628 w 8930"/>
                <a:gd name="T109" fmla="*/ 1126 h 1564"/>
                <a:gd name="T110" fmla="*/ 6745 w 8930"/>
                <a:gd name="T111" fmla="*/ 1550 h 1564"/>
                <a:gd name="T112" fmla="*/ 7321 w 8930"/>
                <a:gd name="T113" fmla="*/ 1550 h 1564"/>
                <a:gd name="T114" fmla="*/ 7934 w 8930"/>
                <a:gd name="T115" fmla="*/ 1517 h 1564"/>
                <a:gd name="T116" fmla="*/ 7916 w 8930"/>
                <a:gd name="T117" fmla="*/ 1388 h 1564"/>
                <a:gd name="T118" fmla="*/ 7914 w 8930"/>
                <a:gd name="T119" fmla="*/ 1206 h 1564"/>
                <a:gd name="T120" fmla="*/ 8390 w 8930"/>
                <a:gd name="T121" fmla="*/ 1332 h 1564"/>
                <a:gd name="T122" fmla="*/ 8380 w 8930"/>
                <a:gd name="T123" fmla="*/ 1212 h 1564"/>
                <a:gd name="T124" fmla="*/ 8668 w 8930"/>
                <a:gd name="T125" fmla="*/ 1259 h 1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930" h="1564">
                  <a:moveTo>
                    <a:pt x="922" y="120"/>
                  </a:moveTo>
                  <a:lnTo>
                    <a:pt x="738" y="120"/>
                  </a:lnTo>
                  <a:lnTo>
                    <a:pt x="730" y="121"/>
                  </a:lnTo>
                  <a:lnTo>
                    <a:pt x="724" y="124"/>
                  </a:lnTo>
                  <a:lnTo>
                    <a:pt x="721" y="129"/>
                  </a:lnTo>
                  <a:lnTo>
                    <a:pt x="720" y="137"/>
                  </a:lnTo>
                  <a:lnTo>
                    <a:pt x="720" y="590"/>
                  </a:lnTo>
                  <a:lnTo>
                    <a:pt x="721" y="598"/>
                  </a:lnTo>
                  <a:lnTo>
                    <a:pt x="724" y="604"/>
                  </a:lnTo>
                  <a:lnTo>
                    <a:pt x="730" y="607"/>
                  </a:lnTo>
                  <a:lnTo>
                    <a:pt x="738" y="608"/>
                  </a:lnTo>
                  <a:lnTo>
                    <a:pt x="769" y="608"/>
                  </a:lnTo>
                  <a:lnTo>
                    <a:pt x="778" y="607"/>
                  </a:lnTo>
                  <a:lnTo>
                    <a:pt x="783" y="604"/>
                  </a:lnTo>
                  <a:lnTo>
                    <a:pt x="786" y="598"/>
                  </a:lnTo>
                  <a:lnTo>
                    <a:pt x="787" y="590"/>
                  </a:lnTo>
                  <a:lnTo>
                    <a:pt x="787" y="431"/>
                  </a:lnTo>
                  <a:lnTo>
                    <a:pt x="922" y="431"/>
                  </a:lnTo>
                  <a:lnTo>
                    <a:pt x="957" y="428"/>
                  </a:lnTo>
                  <a:lnTo>
                    <a:pt x="973" y="425"/>
                  </a:lnTo>
                  <a:lnTo>
                    <a:pt x="988" y="420"/>
                  </a:lnTo>
                  <a:lnTo>
                    <a:pt x="1002" y="414"/>
                  </a:lnTo>
                  <a:lnTo>
                    <a:pt x="1015" y="407"/>
                  </a:lnTo>
                  <a:lnTo>
                    <a:pt x="1027" y="399"/>
                  </a:lnTo>
                  <a:lnTo>
                    <a:pt x="1037" y="390"/>
                  </a:lnTo>
                  <a:lnTo>
                    <a:pt x="1047" y="379"/>
                  </a:lnTo>
                  <a:lnTo>
                    <a:pt x="1055" y="368"/>
                  </a:lnTo>
                  <a:lnTo>
                    <a:pt x="1063" y="355"/>
                  </a:lnTo>
                  <a:lnTo>
                    <a:pt x="1069" y="341"/>
                  </a:lnTo>
                  <a:lnTo>
                    <a:pt x="1073" y="327"/>
                  </a:lnTo>
                  <a:lnTo>
                    <a:pt x="1077" y="310"/>
                  </a:lnTo>
                  <a:lnTo>
                    <a:pt x="1079" y="293"/>
                  </a:lnTo>
                  <a:lnTo>
                    <a:pt x="1080" y="276"/>
                  </a:lnTo>
                  <a:lnTo>
                    <a:pt x="1079" y="258"/>
                  </a:lnTo>
                  <a:lnTo>
                    <a:pt x="1077" y="241"/>
                  </a:lnTo>
                  <a:lnTo>
                    <a:pt x="1069" y="211"/>
                  </a:lnTo>
                  <a:lnTo>
                    <a:pt x="1055" y="184"/>
                  </a:lnTo>
                  <a:lnTo>
                    <a:pt x="1047" y="172"/>
                  </a:lnTo>
                  <a:lnTo>
                    <a:pt x="1037" y="162"/>
                  </a:lnTo>
                  <a:lnTo>
                    <a:pt x="1026" y="152"/>
                  </a:lnTo>
                  <a:lnTo>
                    <a:pt x="1014" y="143"/>
                  </a:lnTo>
                  <a:lnTo>
                    <a:pt x="988" y="130"/>
                  </a:lnTo>
                  <a:lnTo>
                    <a:pt x="957" y="122"/>
                  </a:lnTo>
                  <a:lnTo>
                    <a:pt x="922" y="120"/>
                  </a:lnTo>
                  <a:close/>
                  <a:moveTo>
                    <a:pt x="915" y="369"/>
                  </a:moveTo>
                  <a:lnTo>
                    <a:pt x="787" y="369"/>
                  </a:lnTo>
                  <a:lnTo>
                    <a:pt x="787" y="182"/>
                  </a:lnTo>
                  <a:lnTo>
                    <a:pt x="915" y="182"/>
                  </a:lnTo>
                  <a:lnTo>
                    <a:pt x="937" y="184"/>
                  </a:lnTo>
                  <a:lnTo>
                    <a:pt x="956" y="188"/>
                  </a:lnTo>
                  <a:lnTo>
                    <a:pt x="972" y="196"/>
                  </a:lnTo>
                  <a:lnTo>
                    <a:pt x="985" y="207"/>
                  </a:lnTo>
                  <a:lnTo>
                    <a:pt x="996" y="220"/>
                  </a:lnTo>
                  <a:lnTo>
                    <a:pt x="1004" y="236"/>
                  </a:lnTo>
                  <a:lnTo>
                    <a:pt x="1009" y="255"/>
                  </a:lnTo>
                  <a:lnTo>
                    <a:pt x="1010" y="276"/>
                  </a:lnTo>
                  <a:lnTo>
                    <a:pt x="1009" y="297"/>
                  </a:lnTo>
                  <a:lnTo>
                    <a:pt x="1004" y="315"/>
                  </a:lnTo>
                  <a:lnTo>
                    <a:pt x="996" y="332"/>
                  </a:lnTo>
                  <a:lnTo>
                    <a:pt x="985" y="345"/>
                  </a:lnTo>
                  <a:lnTo>
                    <a:pt x="972" y="355"/>
                  </a:lnTo>
                  <a:lnTo>
                    <a:pt x="956" y="363"/>
                  </a:lnTo>
                  <a:lnTo>
                    <a:pt x="937" y="367"/>
                  </a:lnTo>
                  <a:lnTo>
                    <a:pt x="915" y="369"/>
                  </a:lnTo>
                  <a:close/>
                  <a:moveTo>
                    <a:pt x="1469" y="120"/>
                  </a:moveTo>
                  <a:lnTo>
                    <a:pt x="1192" y="120"/>
                  </a:lnTo>
                  <a:lnTo>
                    <a:pt x="1183" y="121"/>
                  </a:lnTo>
                  <a:lnTo>
                    <a:pt x="1178" y="124"/>
                  </a:lnTo>
                  <a:lnTo>
                    <a:pt x="1175" y="129"/>
                  </a:lnTo>
                  <a:lnTo>
                    <a:pt x="1174" y="137"/>
                  </a:lnTo>
                  <a:lnTo>
                    <a:pt x="1174" y="590"/>
                  </a:lnTo>
                  <a:lnTo>
                    <a:pt x="1175" y="598"/>
                  </a:lnTo>
                  <a:lnTo>
                    <a:pt x="1178" y="604"/>
                  </a:lnTo>
                  <a:lnTo>
                    <a:pt x="1183" y="607"/>
                  </a:lnTo>
                  <a:lnTo>
                    <a:pt x="1192" y="608"/>
                  </a:lnTo>
                  <a:lnTo>
                    <a:pt x="1477" y="608"/>
                  </a:lnTo>
                  <a:lnTo>
                    <a:pt x="1485" y="607"/>
                  </a:lnTo>
                  <a:lnTo>
                    <a:pt x="1491" y="604"/>
                  </a:lnTo>
                  <a:lnTo>
                    <a:pt x="1494" y="598"/>
                  </a:lnTo>
                  <a:lnTo>
                    <a:pt x="1494" y="590"/>
                  </a:lnTo>
                  <a:lnTo>
                    <a:pt x="1494" y="564"/>
                  </a:lnTo>
                  <a:lnTo>
                    <a:pt x="1494" y="556"/>
                  </a:lnTo>
                  <a:lnTo>
                    <a:pt x="1491" y="550"/>
                  </a:lnTo>
                  <a:lnTo>
                    <a:pt x="1485" y="547"/>
                  </a:lnTo>
                  <a:lnTo>
                    <a:pt x="1477" y="546"/>
                  </a:lnTo>
                  <a:lnTo>
                    <a:pt x="1240" y="546"/>
                  </a:lnTo>
                  <a:lnTo>
                    <a:pt x="1240" y="392"/>
                  </a:lnTo>
                  <a:lnTo>
                    <a:pt x="1437" y="392"/>
                  </a:lnTo>
                  <a:lnTo>
                    <a:pt x="1446" y="391"/>
                  </a:lnTo>
                  <a:lnTo>
                    <a:pt x="1451" y="388"/>
                  </a:lnTo>
                  <a:lnTo>
                    <a:pt x="1454" y="382"/>
                  </a:lnTo>
                  <a:lnTo>
                    <a:pt x="1455" y="374"/>
                  </a:lnTo>
                  <a:lnTo>
                    <a:pt x="1455" y="349"/>
                  </a:lnTo>
                  <a:lnTo>
                    <a:pt x="1454" y="340"/>
                  </a:lnTo>
                  <a:lnTo>
                    <a:pt x="1451" y="334"/>
                  </a:lnTo>
                  <a:lnTo>
                    <a:pt x="1446" y="331"/>
                  </a:lnTo>
                  <a:lnTo>
                    <a:pt x="1437" y="330"/>
                  </a:lnTo>
                  <a:lnTo>
                    <a:pt x="1240" y="330"/>
                  </a:lnTo>
                  <a:lnTo>
                    <a:pt x="1240" y="182"/>
                  </a:lnTo>
                  <a:lnTo>
                    <a:pt x="1469" y="182"/>
                  </a:lnTo>
                  <a:lnTo>
                    <a:pt x="1477" y="181"/>
                  </a:lnTo>
                  <a:lnTo>
                    <a:pt x="1483" y="178"/>
                  </a:lnTo>
                  <a:lnTo>
                    <a:pt x="1485" y="173"/>
                  </a:lnTo>
                  <a:lnTo>
                    <a:pt x="1486" y="164"/>
                  </a:lnTo>
                  <a:lnTo>
                    <a:pt x="1486" y="137"/>
                  </a:lnTo>
                  <a:lnTo>
                    <a:pt x="1485" y="129"/>
                  </a:lnTo>
                  <a:lnTo>
                    <a:pt x="1483" y="124"/>
                  </a:lnTo>
                  <a:lnTo>
                    <a:pt x="1477" y="121"/>
                  </a:lnTo>
                  <a:lnTo>
                    <a:pt x="1469" y="120"/>
                  </a:lnTo>
                  <a:close/>
                  <a:moveTo>
                    <a:pt x="1947" y="120"/>
                  </a:moveTo>
                  <a:lnTo>
                    <a:pt x="1918" y="120"/>
                  </a:lnTo>
                  <a:lnTo>
                    <a:pt x="1910" y="121"/>
                  </a:lnTo>
                  <a:lnTo>
                    <a:pt x="1904" y="124"/>
                  </a:lnTo>
                  <a:lnTo>
                    <a:pt x="1901" y="129"/>
                  </a:lnTo>
                  <a:lnTo>
                    <a:pt x="1901" y="137"/>
                  </a:lnTo>
                  <a:lnTo>
                    <a:pt x="1901" y="387"/>
                  </a:lnTo>
                  <a:lnTo>
                    <a:pt x="1902" y="431"/>
                  </a:lnTo>
                  <a:lnTo>
                    <a:pt x="1906" y="470"/>
                  </a:lnTo>
                  <a:lnTo>
                    <a:pt x="1911" y="520"/>
                  </a:lnTo>
                  <a:lnTo>
                    <a:pt x="1901" y="504"/>
                  </a:lnTo>
                  <a:lnTo>
                    <a:pt x="1888" y="477"/>
                  </a:lnTo>
                  <a:lnTo>
                    <a:pt x="1871" y="444"/>
                  </a:lnTo>
                  <a:lnTo>
                    <a:pt x="1849" y="409"/>
                  </a:lnTo>
                  <a:lnTo>
                    <a:pt x="1656" y="129"/>
                  </a:lnTo>
                  <a:lnTo>
                    <a:pt x="1653" y="125"/>
                  </a:lnTo>
                  <a:lnTo>
                    <a:pt x="1650" y="122"/>
                  </a:lnTo>
                  <a:lnTo>
                    <a:pt x="1645" y="120"/>
                  </a:lnTo>
                  <a:lnTo>
                    <a:pt x="1638" y="120"/>
                  </a:lnTo>
                  <a:lnTo>
                    <a:pt x="1608" y="120"/>
                  </a:lnTo>
                  <a:lnTo>
                    <a:pt x="1600" y="121"/>
                  </a:lnTo>
                  <a:lnTo>
                    <a:pt x="1595" y="124"/>
                  </a:lnTo>
                  <a:lnTo>
                    <a:pt x="1592" y="129"/>
                  </a:lnTo>
                  <a:lnTo>
                    <a:pt x="1591" y="137"/>
                  </a:lnTo>
                  <a:lnTo>
                    <a:pt x="1591" y="590"/>
                  </a:lnTo>
                  <a:lnTo>
                    <a:pt x="1592" y="598"/>
                  </a:lnTo>
                  <a:lnTo>
                    <a:pt x="1595" y="604"/>
                  </a:lnTo>
                  <a:lnTo>
                    <a:pt x="1600" y="607"/>
                  </a:lnTo>
                  <a:lnTo>
                    <a:pt x="1608" y="608"/>
                  </a:lnTo>
                  <a:lnTo>
                    <a:pt x="1636" y="608"/>
                  </a:lnTo>
                  <a:lnTo>
                    <a:pt x="1645" y="607"/>
                  </a:lnTo>
                  <a:lnTo>
                    <a:pt x="1651" y="604"/>
                  </a:lnTo>
                  <a:lnTo>
                    <a:pt x="1654" y="598"/>
                  </a:lnTo>
                  <a:lnTo>
                    <a:pt x="1655" y="590"/>
                  </a:lnTo>
                  <a:lnTo>
                    <a:pt x="1655" y="336"/>
                  </a:lnTo>
                  <a:lnTo>
                    <a:pt x="1653" y="293"/>
                  </a:lnTo>
                  <a:lnTo>
                    <a:pt x="1649" y="255"/>
                  </a:lnTo>
                  <a:lnTo>
                    <a:pt x="1643" y="208"/>
                  </a:lnTo>
                  <a:lnTo>
                    <a:pt x="1648" y="214"/>
                  </a:lnTo>
                  <a:lnTo>
                    <a:pt x="1653" y="223"/>
                  </a:lnTo>
                  <a:lnTo>
                    <a:pt x="1666" y="248"/>
                  </a:lnTo>
                  <a:lnTo>
                    <a:pt x="1682" y="280"/>
                  </a:lnTo>
                  <a:lnTo>
                    <a:pt x="1702" y="313"/>
                  </a:lnTo>
                  <a:lnTo>
                    <a:pt x="1898" y="599"/>
                  </a:lnTo>
                  <a:lnTo>
                    <a:pt x="1901" y="603"/>
                  </a:lnTo>
                  <a:lnTo>
                    <a:pt x="1905" y="606"/>
                  </a:lnTo>
                  <a:lnTo>
                    <a:pt x="1916" y="608"/>
                  </a:lnTo>
                  <a:lnTo>
                    <a:pt x="1947" y="608"/>
                  </a:lnTo>
                  <a:lnTo>
                    <a:pt x="1956" y="607"/>
                  </a:lnTo>
                  <a:lnTo>
                    <a:pt x="1961" y="604"/>
                  </a:lnTo>
                  <a:lnTo>
                    <a:pt x="1964" y="598"/>
                  </a:lnTo>
                  <a:lnTo>
                    <a:pt x="1965" y="590"/>
                  </a:lnTo>
                  <a:lnTo>
                    <a:pt x="1965" y="137"/>
                  </a:lnTo>
                  <a:lnTo>
                    <a:pt x="1964" y="129"/>
                  </a:lnTo>
                  <a:lnTo>
                    <a:pt x="1961" y="124"/>
                  </a:lnTo>
                  <a:lnTo>
                    <a:pt x="1956" y="121"/>
                  </a:lnTo>
                  <a:lnTo>
                    <a:pt x="1947" y="120"/>
                  </a:lnTo>
                  <a:close/>
                  <a:moveTo>
                    <a:pt x="2068" y="255"/>
                  </a:moveTo>
                  <a:lnTo>
                    <a:pt x="2070" y="276"/>
                  </a:lnTo>
                  <a:lnTo>
                    <a:pt x="2073" y="294"/>
                  </a:lnTo>
                  <a:lnTo>
                    <a:pt x="2078" y="310"/>
                  </a:lnTo>
                  <a:lnTo>
                    <a:pt x="2085" y="325"/>
                  </a:lnTo>
                  <a:lnTo>
                    <a:pt x="2095" y="337"/>
                  </a:lnTo>
                  <a:lnTo>
                    <a:pt x="2105" y="348"/>
                  </a:lnTo>
                  <a:lnTo>
                    <a:pt x="2117" y="357"/>
                  </a:lnTo>
                  <a:lnTo>
                    <a:pt x="2129" y="365"/>
                  </a:lnTo>
                  <a:lnTo>
                    <a:pt x="2143" y="371"/>
                  </a:lnTo>
                  <a:lnTo>
                    <a:pt x="2158" y="377"/>
                  </a:lnTo>
                  <a:lnTo>
                    <a:pt x="2189" y="385"/>
                  </a:lnTo>
                  <a:lnTo>
                    <a:pt x="2253" y="394"/>
                  </a:lnTo>
                  <a:lnTo>
                    <a:pt x="2299" y="401"/>
                  </a:lnTo>
                  <a:lnTo>
                    <a:pt x="2320" y="406"/>
                  </a:lnTo>
                  <a:lnTo>
                    <a:pt x="2338" y="413"/>
                  </a:lnTo>
                  <a:lnTo>
                    <a:pt x="2353" y="422"/>
                  </a:lnTo>
                  <a:lnTo>
                    <a:pt x="2365" y="435"/>
                  </a:lnTo>
                  <a:lnTo>
                    <a:pt x="2369" y="442"/>
                  </a:lnTo>
                  <a:lnTo>
                    <a:pt x="2372" y="450"/>
                  </a:lnTo>
                  <a:lnTo>
                    <a:pt x="2374" y="460"/>
                  </a:lnTo>
                  <a:lnTo>
                    <a:pt x="2375" y="470"/>
                  </a:lnTo>
                  <a:lnTo>
                    <a:pt x="2373" y="492"/>
                  </a:lnTo>
                  <a:lnTo>
                    <a:pt x="2370" y="501"/>
                  </a:lnTo>
                  <a:lnTo>
                    <a:pt x="2367" y="509"/>
                  </a:lnTo>
                  <a:lnTo>
                    <a:pt x="2357" y="524"/>
                  </a:lnTo>
                  <a:lnTo>
                    <a:pt x="2343" y="535"/>
                  </a:lnTo>
                  <a:lnTo>
                    <a:pt x="2326" y="544"/>
                  </a:lnTo>
                  <a:lnTo>
                    <a:pt x="2316" y="548"/>
                  </a:lnTo>
                  <a:lnTo>
                    <a:pt x="2305" y="551"/>
                  </a:lnTo>
                  <a:lnTo>
                    <a:pt x="2280" y="555"/>
                  </a:lnTo>
                  <a:lnTo>
                    <a:pt x="2251" y="556"/>
                  </a:lnTo>
                  <a:lnTo>
                    <a:pt x="2228" y="555"/>
                  </a:lnTo>
                  <a:lnTo>
                    <a:pt x="2208" y="551"/>
                  </a:lnTo>
                  <a:lnTo>
                    <a:pt x="2190" y="545"/>
                  </a:lnTo>
                  <a:lnTo>
                    <a:pt x="2182" y="541"/>
                  </a:lnTo>
                  <a:lnTo>
                    <a:pt x="2174" y="536"/>
                  </a:lnTo>
                  <a:lnTo>
                    <a:pt x="2159" y="525"/>
                  </a:lnTo>
                  <a:lnTo>
                    <a:pt x="2147" y="512"/>
                  </a:lnTo>
                  <a:lnTo>
                    <a:pt x="2136" y="497"/>
                  </a:lnTo>
                  <a:lnTo>
                    <a:pt x="2127" y="478"/>
                  </a:lnTo>
                  <a:lnTo>
                    <a:pt x="2123" y="470"/>
                  </a:lnTo>
                  <a:lnTo>
                    <a:pt x="2118" y="466"/>
                  </a:lnTo>
                  <a:lnTo>
                    <a:pt x="2112" y="465"/>
                  </a:lnTo>
                  <a:lnTo>
                    <a:pt x="2104" y="467"/>
                  </a:lnTo>
                  <a:lnTo>
                    <a:pt x="2075" y="477"/>
                  </a:lnTo>
                  <a:lnTo>
                    <a:pt x="2067" y="481"/>
                  </a:lnTo>
                  <a:lnTo>
                    <a:pt x="2062" y="487"/>
                  </a:lnTo>
                  <a:lnTo>
                    <a:pt x="2061" y="493"/>
                  </a:lnTo>
                  <a:lnTo>
                    <a:pt x="2063" y="501"/>
                  </a:lnTo>
                  <a:lnTo>
                    <a:pt x="2075" y="528"/>
                  </a:lnTo>
                  <a:lnTo>
                    <a:pt x="2091" y="552"/>
                  </a:lnTo>
                  <a:lnTo>
                    <a:pt x="2100" y="563"/>
                  </a:lnTo>
                  <a:lnTo>
                    <a:pt x="2109" y="572"/>
                  </a:lnTo>
                  <a:lnTo>
                    <a:pt x="2119" y="581"/>
                  </a:lnTo>
                  <a:lnTo>
                    <a:pt x="2130" y="589"/>
                  </a:lnTo>
                  <a:lnTo>
                    <a:pt x="2154" y="602"/>
                  </a:lnTo>
                  <a:lnTo>
                    <a:pt x="2168" y="607"/>
                  </a:lnTo>
                  <a:lnTo>
                    <a:pt x="2182" y="611"/>
                  </a:lnTo>
                  <a:lnTo>
                    <a:pt x="2214" y="616"/>
                  </a:lnTo>
                  <a:lnTo>
                    <a:pt x="2251" y="618"/>
                  </a:lnTo>
                  <a:lnTo>
                    <a:pt x="2274" y="617"/>
                  </a:lnTo>
                  <a:lnTo>
                    <a:pt x="2295" y="615"/>
                  </a:lnTo>
                  <a:lnTo>
                    <a:pt x="2315" y="612"/>
                  </a:lnTo>
                  <a:lnTo>
                    <a:pt x="2333" y="608"/>
                  </a:lnTo>
                  <a:lnTo>
                    <a:pt x="2350" y="602"/>
                  </a:lnTo>
                  <a:lnTo>
                    <a:pt x="2366" y="595"/>
                  </a:lnTo>
                  <a:lnTo>
                    <a:pt x="2392" y="578"/>
                  </a:lnTo>
                  <a:lnTo>
                    <a:pt x="2404" y="568"/>
                  </a:lnTo>
                  <a:lnTo>
                    <a:pt x="2413" y="556"/>
                  </a:lnTo>
                  <a:lnTo>
                    <a:pt x="2423" y="544"/>
                  </a:lnTo>
                  <a:lnTo>
                    <a:pt x="2430" y="531"/>
                  </a:lnTo>
                  <a:lnTo>
                    <a:pt x="2435" y="517"/>
                  </a:lnTo>
                  <a:lnTo>
                    <a:pt x="2439" y="502"/>
                  </a:lnTo>
                  <a:lnTo>
                    <a:pt x="2441" y="486"/>
                  </a:lnTo>
                  <a:lnTo>
                    <a:pt x="2442" y="469"/>
                  </a:lnTo>
                  <a:lnTo>
                    <a:pt x="2441" y="449"/>
                  </a:lnTo>
                  <a:lnTo>
                    <a:pt x="2438" y="432"/>
                  </a:lnTo>
                  <a:lnTo>
                    <a:pt x="2433" y="416"/>
                  </a:lnTo>
                  <a:lnTo>
                    <a:pt x="2427" y="402"/>
                  </a:lnTo>
                  <a:lnTo>
                    <a:pt x="2417" y="390"/>
                  </a:lnTo>
                  <a:lnTo>
                    <a:pt x="2408" y="379"/>
                  </a:lnTo>
                  <a:lnTo>
                    <a:pt x="2397" y="370"/>
                  </a:lnTo>
                  <a:lnTo>
                    <a:pt x="2386" y="362"/>
                  </a:lnTo>
                  <a:lnTo>
                    <a:pt x="2373" y="355"/>
                  </a:lnTo>
                  <a:lnTo>
                    <a:pt x="2359" y="349"/>
                  </a:lnTo>
                  <a:lnTo>
                    <a:pt x="2330" y="341"/>
                  </a:lnTo>
                  <a:lnTo>
                    <a:pt x="2300" y="335"/>
                  </a:lnTo>
                  <a:lnTo>
                    <a:pt x="2269" y="331"/>
                  </a:lnTo>
                  <a:lnTo>
                    <a:pt x="2219" y="324"/>
                  </a:lnTo>
                  <a:lnTo>
                    <a:pt x="2197" y="319"/>
                  </a:lnTo>
                  <a:lnTo>
                    <a:pt x="2177" y="310"/>
                  </a:lnTo>
                  <a:lnTo>
                    <a:pt x="2168" y="306"/>
                  </a:lnTo>
                  <a:lnTo>
                    <a:pt x="2161" y="301"/>
                  </a:lnTo>
                  <a:lnTo>
                    <a:pt x="2148" y="288"/>
                  </a:lnTo>
                  <a:lnTo>
                    <a:pt x="2140" y="272"/>
                  </a:lnTo>
                  <a:lnTo>
                    <a:pt x="2138" y="262"/>
                  </a:lnTo>
                  <a:lnTo>
                    <a:pt x="2137" y="251"/>
                  </a:lnTo>
                  <a:lnTo>
                    <a:pt x="2139" y="233"/>
                  </a:lnTo>
                  <a:lnTo>
                    <a:pt x="2141" y="225"/>
                  </a:lnTo>
                  <a:lnTo>
                    <a:pt x="2144" y="218"/>
                  </a:lnTo>
                  <a:lnTo>
                    <a:pt x="2149" y="211"/>
                  </a:lnTo>
                  <a:lnTo>
                    <a:pt x="2154" y="204"/>
                  </a:lnTo>
                  <a:lnTo>
                    <a:pt x="2166" y="194"/>
                  </a:lnTo>
                  <a:lnTo>
                    <a:pt x="2182" y="185"/>
                  </a:lnTo>
                  <a:lnTo>
                    <a:pt x="2192" y="182"/>
                  </a:lnTo>
                  <a:lnTo>
                    <a:pt x="2202" y="179"/>
                  </a:lnTo>
                  <a:lnTo>
                    <a:pt x="2225" y="175"/>
                  </a:lnTo>
                  <a:lnTo>
                    <a:pt x="2251" y="174"/>
                  </a:lnTo>
                  <a:lnTo>
                    <a:pt x="2274" y="175"/>
                  </a:lnTo>
                  <a:lnTo>
                    <a:pt x="2294" y="178"/>
                  </a:lnTo>
                  <a:lnTo>
                    <a:pt x="2302" y="181"/>
                  </a:lnTo>
                  <a:lnTo>
                    <a:pt x="2311" y="184"/>
                  </a:lnTo>
                  <a:lnTo>
                    <a:pt x="2326" y="192"/>
                  </a:lnTo>
                  <a:lnTo>
                    <a:pt x="2339" y="201"/>
                  </a:lnTo>
                  <a:lnTo>
                    <a:pt x="2350" y="213"/>
                  </a:lnTo>
                  <a:lnTo>
                    <a:pt x="2361" y="227"/>
                  </a:lnTo>
                  <a:lnTo>
                    <a:pt x="2370" y="243"/>
                  </a:lnTo>
                  <a:lnTo>
                    <a:pt x="2374" y="250"/>
                  </a:lnTo>
                  <a:lnTo>
                    <a:pt x="2379" y="254"/>
                  </a:lnTo>
                  <a:lnTo>
                    <a:pt x="2385" y="254"/>
                  </a:lnTo>
                  <a:lnTo>
                    <a:pt x="2393" y="252"/>
                  </a:lnTo>
                  <a:lnTo>
                    <a:pt x="2423" y="239"/>
                  </a:lnTo>
                  <a:lnTo>
                    <a:pt x="2430" y="235"/>
                  </a:lnTo>
                  <a:lnTo>
                    <a:pt x="2434" y="229"/>
                  </a:lnTo>
                  <a:lnTo>
                    <a:pt x="2435" y="223"/>
                  </a:lnTo>
                  <a:lnTo>
                    <a:pt x="2432" y="215"/>
                  </a:lnTo>
                  <a:lnTo>
                    <a:pt x="2418" y="190"/>
                  </a:lnTo>
                  <a:lnTo>
                    <a:pt x="2403" y="169"/>
                  </a:lnTo>
                  <a:lnTo>
                    <a:pt x="2394" y="160"/>
                  </a:lnTo>
                  <a:lnTo>
                    <a:pt x="2385" y="151"/>
                  </a:lnTo>
                  <a:lnTo>
                    <a:pt x="2365" y="136"/>
                  </a:lnTo>
                  <a:lnTo>
                    <a:pt x="2342" y="124"/>
                  </a:lnTo>
                  <a:lnTo>
                    <a:pt x="2316" y="116"/>
                  </a:lnTo>
                  <a:lnTo>
                    <a:pt x="2286" y="111"/>
                  </a:lnTo>
                  <a:lnTo>
                    <a:pt x="2251" y="109"/>
                  </a:lnTo>
                  <a:lnTo>
                    <a:pt x="2230" y="110"/>
                  </a:lnTo>
                  <a:lnTo>
                    <a:pt x="2209" y="112"/>
                  </a:lnTo>
                  <a:lnTo>
                    <a:pt x="2191" y="115"/>
                  </a:lnTo>
                  <a:lnTo>
                    <a:pt x="2173" y="120"/>
                  </a:lnTo>
                  <a:lnTo>
                    <a:pt x="2157" y="126"/>
                  </a:lnTo>
                  <a:lnTo>
                    <a:pt x="2142" y="133"/>
                  </a:lnTo>
                  <a:lnTo>
                    <a:pt x="2116" y="151"/>
                  </a:lnTo>
                  <a:lnTo>
                    <a:pt x="2105" y="161"/>
                  </a:lnTo>
                  <a:lnTo>
                    <a:pt x="2096" y="172"/>
                  </a:lnTo>
                  <a:lnTo>
                    <a:pt x="2088" y="184"/>
                  </a:lnTo>
                  <a:lnTo>
                    <a:pt x="2080" y="197"/>
                  </a:lnTo>
                  <a:lnTo>
                    <a:pt x="2075" y="210"/>
                  </a:lnTo>
                  <a:lnTo>
                    <a:pt x="2071" y="225"/>
                  </a:lnTo>
                  <a:lnTo>
                    <a:pt x="2069" y="240"/>
                  </a:lnTo>
                  <a:lnTo>
                    <a:pt x="2068" y="255"/>
                  </a:lnTo>
                  <a:close/>
                  <a:moveTo>
                    <a:pt x="2538" y="137"/>
                  </a:moveTo>
                  <a:lnTo>
                    <a:pt x="2538" y="590"/>
                  </a:lnTo>
                  <a:lnTo>
                    <a:pt x="2539" y="598"/>
                  </a:lnTo>
                  <a:lnTo>
                    <a:pt x="2542" y="604"/>
                  </a:lnTo>
                  <a:lnTo>
                    <a:pt x="2548" y="607"/>
                  </a:lnTo>
                  <a:lnTo>
                    <a:pt x="2556" y="608"/>
                  </a:lnTo>
                  <a:lnTo>
                    <a:pt x="2586" y="608"/>
                  </a:lnTo>
                  <a:lnTo>
                    <a:pt x="2596" y="607"/>
                  </a:lnTo>
                  <a:lnTo>
                    <a:pt x="2602" y="604"/>
                  </a:lnTo>
                  <a:lnTo>
                    <a:pt x="2605" y="598"/>
                  </a:lnTo>
                  <a:lnTo>
                    <a:pt x="2606" y="590"/>
                  </a:lnTo>
                  <a:lnTo>
                    <a:pt x="2606" y="137"/>
                  </a:lnTo>
                  <a:lnTo>
                    <a:pt x="2605" y="129"/>
                  </a:lnTo>
                  <a:lnTo>
                    <a:pt x="2602" y="124"/>
                  </a:lnTo>
                  <a:lnTo>
                    <a:pt x="2596" y="121"/>
                  </a:lnTo>
                  <a:lnTo>
                    <a:pt x="2586" y="120"/>
                  </a:lnTo>
                  <a:lnTo>
                    <a:pt x="2556" y="120"/>
                  </a:lnTo>
                  <a:lnTo>
                    <a:pt x="2548" y="121"/>
                  </a:lnTo>
                  <a:lnTo>
                    <a:pt x="2542" y="124"/>
                  </a:lnTo>
                  <a:lnTo>
                    <a:pt x="2539" y="129"/>
                  </a:lnTo>
                  <a:lnTo>
                    <a:pt x="2538" y="137"/>
                  </a:lnTo>
                  <a:close/>
                  <a:moveTo>
                    <a:pt x="2710" y="285"/>
                  </a:moveTo>
                  <a:lnTo>
                    <a:pt x="2710" y="442"/>
                  </a:lnTo>
                  <a:lnTo>
                    <a:pt x="2713" y="481"/>
                  </a:lnTo>
                  <a:lnTo>
                    <a:pt x="2717" y="499"/>
                  </a:lnTo>
                  <a:lnTo>
                    <a:pt x="2723" y="516"/>
                  </a:lnTo>
                  <a:lnTo>
                    <a:pt x="2730" y="532"/>
                  </a:lnTo>
                  <a:lnTo>
                    <a:pt x="2738" y="546"/>
                  </a:lnTo>
                  <a:lnTo>
                    <a:pt x="2748" y="559"/>
                  </a:lnTo>
                  <a:lnTo>
                    <a:pt x="2760" y="571"/>
                  </a:lnTo>
                  <a:lnTo>
                    <a:pt x="2773" y="582"/>
                  </a:lnTo>
                  <a:lnTo>
                    <a:pt x="2788" y="591"/>
                  </a:lnTo>
                  <a:lnTo>
                    <a:pt x="2803" y="599"/>
                  </a:lnTo>
                  <a:lnTo>
                    <a:pt x="2820" y="606"/>
                  </a:lnTo>
                  <a:lnTo>
                    <a:pt x="2839" y="611"/>
                  </a:lnTo>
                  <a:lnTo>
                    <a:pt x="2859" y="615"/>
                  </a:lnTo>
                  <a:lnTo>
                    <a:pt x="2880" y="617"/>
                  </a:lnTo>
                  <a:lnTo>
                    <a:pt x="2902" y="618"/>
                  </a:lnTo>
                  <a:lnTo>
                    <a:pt x="2947" y="615"/>
                  </a:lnTo>
                  <a:lnTo>
                    <a:pt x="2967" y="611"/>
                  </a:lnTo>
                  <a:lnTo>
                    <a:pt x="2986" y="606"/>
                  </a:lnTo>
                  <a:lnTo>
                    <a:pt x="3003" y="599"/>
                  </a:lnTo>
                  <a:lnTo>
                    <a:pt x="3018" y="591"/>
                  </a:lnTo>
                  <a:lnTo>
                    <a:pt x="3033" y="582"/>
                  </a:lnTo>
                  <a:lnTo>
                    <a:pt x="3046" y="571"/>
                  </a:lnTo>
                  <a:lnTo>
                    <a:pt x="3057" y="559"/>
                  </a:lnTo>
                  <a:lnTo>
                    <a:pt x="3067" y="546"/>
                  </a:lnTo>
                  <a:lnTo>
                    <a:pt x="3075" y="532"/>
                  </a:lnTo>
                  <a:lnTo>
                    <a:pt x="3082" y="516"/>
                  </a:lnTo>
                  <a:lnTo>
                    <a:pt x="3088" y="499"/>
                  </a:lnTo>
                  <a:lnTo>
                    <a:pt x="3093" y="481"/>
                  </a:lnTo>
                  <a:lnTo>
                    <a:pt x="3095" y="462"/>
                  </a:lnTo>
                  <a:lnTo>
                    <a:pt x="3096" y="442"/>
                  </a:lnTo>
                  <a:lnTo>
                    <a:pt x="3096" y="285"/>
                  </a:lnTo>
                  <a:lnTo>
                    <a:pt x="3095" y="266"/>
                  </a:lnTo>
                  <a:lnTo>
                    <a:pt x="3093" y="247"/>
                  </a:lnTo>
                  <a:lnTo>
                    <a:pt x="3088" y="229"/>
                  </a:lnTo>
                  <a:lnTo>
                    <a:pt x="3082" y="212"/>
                  </a:lnTo>
                  <a:lnTo>
                    <a:pt x="3075" y="197"/>
                  </a:lnTo>
                  <a:lnTo>
                    <a:pt x="3067" y="183"/>
                  </a:lnTo>
                  <a:lnTo>
                    <a:pt x="3057" y="169"/>
                  </a:lnTo>
                  <a:lnTo>
                    <a:pt x="3046" y="157"/>
                  </a:lnTo>
                  <a:lnTo>
                    <a:pt x="3033" y="146"/>
                  </a:lnTo>
                  <a:lnTo>
                    <a:pt x="3018" y="136"/>
                  </a:lnTo>
                  <a:lnTo>
                    <a:pt x="3003" y="128"/>
                  </a:lnTo>
                  <a:lnTo>
                    <a:pt x="2986" y="122"/>
                  </a:lnTo>
                  <a:lnTo>
                    <a:pt x="2967" y="116"/>
                  </a:lnTo>
                  <a:lnTo>
                    <a:pt x="2947" y="112"/>
                  </a:lnTo>
                  <a:lnTo>
                    <a:pt x="2926" y="110"/>
                  </a:lnTo>
                  <a:lnTo>
                    <a:pt x="2902" y="109"/>
                  </a:lnTo>
                  <a:lnTo>
                    <a:pt x="2859" y="112"/>
                  </a:lnTo>
                  <a:lnTo>
                    <a:pt x="2839" y="116"/>
                  </a:lnTo>
                  <a:lnTo>
                    <a:pt x="2820" y="122"/>
                  </a:lnTo>
                  <a:lnTo>
                    <a:pt x="2803" y="128"/>
                  </a:lnTo>
                  <a:lnTo>
                    <a:pt x="2788" y="136"/>
                  </a:lnTo>
                  <a:lnTo>
                    <a:pt x="2773" y="146"/>
                  </a:lnTo>
                  <a:lnTo>
                    <a:pt x="2760" y="157"/>
                  </a:lnTo>
                  <a:lnTo>
                    <a:pt x="2748" y="169"/>
                  </a:lnTo>
                  <a:lnTo>
                    <a:pt x="2738" y="183"/>
                  </a:lnTo>
                  <a:lnTo>
                    <a:pt x="2730" y="197"/>
                  </a:lnTo>
                  <a:lnTo>
                    <a:pt x="2723" y="212"/>
                  </a:lnTo>
                  <a:lnTo>
                    <a:pt x="2717" y="229"/>
                  </a:lnTo>
                  <a:lnTo>
                    <a:pt x="2713" y="247"/>
                  </a:lnTo>
                  <a:lnTo>
                    <a:pt x="2711" y="266"/>
                  </a:lnTo>
                  <a:lnTo>
                    <a:pt x="2710" y="285"/>
                  </a:lnTo>
                  <a:close/>
                  <a:moveTo>
                    <a:pt x="3029" y="285"/>
                  </a:moveTo>
                  <a:lnTo>
                    <a:pt x="3029" y="442"/>
                  </a:lnTo>
                  <a:lnTo>
                    <a:pt x="3026" y="468"/>
                  </a:lnTo>
                  <a:lnTo>
                    <a:pt x="3024" y="480"/>
                  </a:lnTo>
                  <a:lnTo>
                    <a:pt x="3020" y="491"/>
                  </a:lnTo>
                  <a:lnTo>
                    <a:pt x="3016" y="502"/>
                  </a:lnTo>
                  <a:lnTo>
                    <a:pt x="3010" y="511"/>
                  </a:lnTo>
                  <a:lnTo>
                    <a:pt x="2996" y="527"/>
                  </a:lnTo>
                  <a:lnTo>
                    <a:pt x="2978" y="540"/>
                  </a:lnTo>
                  <a:lnTo>
                    <a:pt x="2957" y="549"/>
                  </a:lnTo>
                  <a:lnTo>
                    <a:pt x="2932" y="555"/>
                  </a:lnTo>
                  <a:lnTo>
                    <a:pt x="2902" y="557"/>
                  </a:lnTo>
                  <a:lnTo>
                    <a:pt x="2874" y="555"/>
                  </a:lnTo>
                  <a:lnTo>
                    <a:pt x="2861" y="552"/>
                  </a:lnTo>
                  <a:lnTo>
                    <a:pt x="2849" y="549"/>
                  </a:lnTo>
                  <a:lnTo>
                    <a:pt x="2838" y="545"/>
                  </a:lnTo>
                  <a:lnTo>
                    <a:pt x="2827" y="540"/>
                  </a:lnTo>
                  <a:lnTo>
                    <a:pt x="2810" y="527"/>
                  </a:lnTo>
                  <a:lnTo>
                    <a:pt x="2796" y="511"/>
                  </a:lnTo>
                  <a:lnTo>
                    <a:pt x="2786" y="491"/>
                  </a:lnTo>
                  <a:lnTo>
                    <a:pt x="2782" y="480"/>
                  </a:lnTo>
                  <a:lnTo>
                    <a:pt x="2779" y="468"/>
                  </a:lnTo>
                  <a:lnTo>
                    <a:pt x="2777" y="442"/>
                  </a:lnTo>
                  <a:lnTo>
                    <a:pt x="2777" y="285"/>
                  </a:lnTo>
                  <a:lnTo>
                    <a:pt x="2779" y="260"/>
                  </a:lnTo>
                  <a:lnTo>
                    <a:pt x="2782" y="248"/>
                  </a:lnTo>
                  <a:lnTo>
                    <a:pt x="2786" y="237"/>
                  </a:lnTo>
                  <a:lnTo>
                    <a:pt x="2790" y="227"/>
                  </a:lnTo>
                  <a:lnTo>
                    <a:pt x="2796" y="218"/>
                  </a:lnTo>
                  <a:lnTo>
                    <a:pt x="2810" y="201"/>
                  </a:lnTo>
                  <a:lnTo>
                    <a:pt x="2827" y="189"/>
                  </a:lnTo>
                  <a:lnTo>
                    <a:pt x="2849" y="179"/>
                  </a:lnTo>
                  <a:lnTo>
                    <a:pt x="2874" y="174"/>
                  </a:lnTo>
                  <a:lnTo>
                    <a:pt x="2902" y="172"/>
                  </a:lnTo>
                  <a:lnTo>
                    <a:pt x="2932" y="174"/>
                  </a:lnTo>
                  <a:lnTo>
                    <a:pt x="2945" y="176"/>
                  </a:lnTo>
                  <a:lnTo>
                    <a:pt x="2957" y="179"/>
                  </a:lnTo>
                  <a:lnTo>
                    <a:pt x="2968" y="184"/>
                  </a:lnTo>
                  <a:lnTo>
                    <a:pt x="2978" y="189"/>
                  </a:lnTo>
                  <a:lnTo>
                    <a:pt x="2996" y="201"/>
                  </a:lnTo>
                  <a:lnTo>
                    <a:pt x="3010" y="218"/>
                  </a:lnTo>
                  <a:lnTo>
                    <a:pt x="3020" y="237"/>
                  </a:lnTo>
                  <a:lnTo>
                    <a:pt x="3024" y="248"/>
                  </a:lnTo>
                  <a:lnTo>
                    <a:pt x="3026" y="260"/>
                  </a:lnTo>
                  <a:lnTo>
                    <a:pt x="3029" y="285"/>
                  </a:lnTo>
                  <a:close/>
                  <a:moveTo>
                    <a:pt x="3558" y="120"/>
                  </a:moveTo>
                  <a:lnTo>
                    <a:pt x="3530" y="120"/>
                  </a:lnTo>
                  <a:lnTo>
                    <a:pt x="3521" y="121"/>
                  </a:lnTo>
                  <a:lnTo>
                    <a:pt x="3516" y="124"/>
                  </a:lnTo>
                  <a:lnTo>
                    <a:pt x="3513" y="129"/>
                  </a:lnTo>
                  <a:lnTo>
                    <a:pt x="3512" y="137"/>
                  </a:lnTo>
                  <a:lnTo>
                    <a:pt x="3512" y="387"/>
                  </a:lnTo>
                  <a:lnTo>
                    <a:pt x="3514" y="431"/>
                  </a:lnTo>
                  <a:lnTo>
                    <a:pt x="3518" y="470"/>
                  </a:lnTo>
                  <a:lnTo>
                    <a:pt x="3523" y="520"/>
                  </a:lnTo>
                  <a:lnTo>
                    <a:pt x="3513" y="504"/>
                  </a:lnTo>
                  <a:lnTo>
                    <a:pt x="3500" y="477"/>
                  </a:lnTo>
                  <a:lnTo>
                    <a:pt x="3482" y="444"/>
                  </a:lnTo>
                  <a:lnTo>
                    <a:pt x="3461" y="409"/>
                  </a:lnTo>
                  <a:lnTo>
                    <a:pt x="3268" y="129"/>
                  </a:lnTo>
                  <a:lnTo>
                    <a:pt x="3265" y="125"/>
                  </a:lnTo>
                  <a:lnTo>
                    <a:pt x="3261" y="122"/>
                  </a:lnTo>
                  <a:lnTo>
                    <a:pt x="3255" y="120"/>
                  </a:lnTo>
                  <a:lnTo>
                    <a:pt x="3249" y="120"/>
                  </a:lnTo>
                  <a:lnTo>
                    <a:pt x="3219" y="120"/>
                  </a:lnTo>
                  <a:lnTo>
                    <a:pt x="3211" y="121"/>
                  </a:lnTo>
                  <a:lnTo>
                    <a:pt x="3205" y="124"/>
                  </a:lnTo>
                  <a:lnTo>
                    <a:pt x="3202" y="129"/>
                  </a:lnTo>
                  <a:lnTo>
                    <a:pt x="3201" y="137"/>
                  </a:lnTo>
                  <a:lnTo>
                    <a:pt x="3201" y="590"/>
                  </a:lnTo>
                  <a:lnTo>
                    <a:pt x="3202" y="598"/>
                  </a:lnTo>
                  <a:lnTo>
                    <a:pt x="3205" y="604"/>
                  </a:lnTo>
                  <a:lnTo>
                    <a:pt x="3211" y="607"/>
                  </a:lnTo>
                  <a:lnTo>
                    <a:pt x="3219" y="608"/>
                  </a:lnTo>
                  <a:lnTo>
                    <a:pt x="3247" y="608"/>
                  </a:lnTo>
                  <a:lnTo>
                    <a:pt x="3257" y="607"/>
                  </a:lnTo>
                  <a:lnTo>
                    <a:pt x="3262" y="604"/>
                  </a:lnTo>
                  <a:lnTo>
                    <a:pt x="3266" y="598"/>
                  </a:lnTo>
                  <a:lnTo>
                    <a:pt x="3267" y="590"/>
                  </a:lnTo>
                  <a:lnTo>
                    <a:pt x="3267" y="336"/>
                  </a:lnTo>
                  <a:lnTo>
                    <a:pt x="3265" y="293"/>
                  </a:lnTo>
                  <a:lnTo>
                    <a:pt x="3261" y="255"/>
                  </a:lnTo>
                  <a:lnTo>
                    <a:pt x="3254" y="208"/>
                  </a:lnTo>
                  <a:lnTo>
                    <a:pt x="3259" y="214"/>
                  </a:lnTo>
                  <a:lnTo>
                    <a:pt x="3264" y="223"/>
                  </a:lnTo>
                  <a:lnTo>
                    <a:pt x="3278" y="248"/>
                  </a:lnTo>
                  <a:lnTo>
                    <a:pt x="3294" y="280"/>
                  </a:lnTo>
                  <a:lnTo>
                    <a:pt x="3314" y="313"/>
                  </a:lnTo>
                  <a:lnTo>
                    <a:pt x="3509" y="599"/>
                  </a:lnTo>
                  <a:lnTo>
                    <a:pt x="3513" y="603"/>
                  </a:lnTo>
                  <a:lnTo>
                    <a:pt x="3517" y="606"/>
                  </a:lnTo>
                  <a:lnTo>
                    <a:pt x="3528" y="608"/>
                  </a:lnTo>
                  <a:lnTo>
                    <a:pt x="3558" y="608"/>
                  </a:lnTo>
                  <a:lnTo>
                    <a:pt x="3566" y="607"/>
                  </a:lnTo>
                  <a:lnTo>
                    <a:pt x="3572" y="604"/>
                  </a:lnTo>
                  <a:lnTo>
                    <a:pt x="3575" y="598"/>
                  </a:lnTo>
                  <a:lnTo>
                    <a:pt x="3576" y="590"/>
                  </a:lnTo>
                  <a:lnTo>
                    <a:pt x="3576" y="137"/>
                  </a:lnTo>
                  <a:lnTo>
                    <a:pt x="3575" y="129"/>
                  </a:lnTo>
                  <a:lnTo>
                    <a:pt x="3572" y="124"/>
                  </a:lnTo>
                  <a:lnTo>
                    <a:pt x="3566" y="121"/>
                  </a:lnTo>
                  <a:lnTo>
                    <a:pt x="3558" y="120"/>
                  </a:lnTo>
                  <a:close/>
                  <a:moveTo>
                    <a:pt x="3680" y="255"/>
                  </a:moveTo>
                  <a:lnTo>
                    <a:pt x="3681" y="276"/>
                  </a:lnTo>
                  <a:lnTo>
                    <a:pt x="3685" y="294"/>
                  </a:lnTo>
                  <a:lnTo>
                    <a:pt x="3690" y="310"/>
                  </a:lnTo>
                  <a:lnTo>
                    <a:pt x="3697" y="325"/>
                  </a:lnTo>
                  <a:lnTo>
                    <a:pt x="3706" y="337"/>
                  </a:lnTo>
                  <a:lnTo>
                    <a:pt x="3716" y="348"/>
                  </a:lnTo>
                  <a:lnTo>
                    <a:pt x="3728" y="357"/>
                  </a:lnTo>
                  <a:lnTo>
                    <a:pt x="3740" y="365"/>
                  </a:lnTo>
                  <a:lnTo>
                    <a:pt x="3754" y="371"/>
                  </a:lnTo>
                  <a:lnTo>
                    <a:pt x="3769" y="377"/>
                  </a:lnTo>
                  <a:lnTo>
                    <a:pt x="3800" y="385"/>
                  </a:lnTo>
                  <a:lnTo>
                    <a:pt x="3864" y="394"/>
                  </a:lnTo>
                  <a:lnTo>
                    <a:pt x="3910" y="401"/>
                  </a:lnTo>
                  <a:lnTo>
                    <a:pt x="3932" y="406"/>
                  </a:lnTo>
                  <a:lnTo>
                    <a:pt x="3950" y="413"/>
                  </a:lnTo>
                  <a:lnTo>
                    <a:pt x="3965" y="422"/>
                  </a:lnTo>
                  <a:lnTo>
                    <a:pt x="3976" y="435"/>
                  </a:lnTo>
                  <a:lnTo>
                    <a:pt x="3981" y="442"/>
                  </a:lnTo>
                  <a:lnTo>
                    <a:pt x="3984" y="450"/>
                  </a:lnTo>
                  <a:lnTo>
                    <a:pt x="3986" y="460"/>
                  </a:lnTo>
                  <a:lnTo>
                    <a:pt x="3986" y="470"/>
                  </a:lnTo>
                  <a:lnTo>
                    <a:pt x="3984" y="492"/>
                  </a:lnTo>
                  <a:lnTo>
                    <a:pt x="3982" y="501"/>
                  </a:lnTo>
                  <a:lnTo>
                    <a:pt x="3978" y="509"/>
                  </a:lnTo>
                  <a:lnTo>
                    <a:pt x="3969" y="524"/>
                  </a:lnTo>
                  <a:lnTo>
                    <a:pt x="3955" y="535"/>
                  </a:lnTo>
                  <a:lnTo>
                    <a:pt x="3938" y="544"/>
                  </a:lnTo>
                  <a:lnTo>
                    <a:pt x="3928" y="548"/>
                  </a:lnTo>
                  <a:lnTo>
                    <a:pt x="3916" y="551"/>
                  </a:lnTo>
                  <a:lnTo>
                    <a:pt x="3891" y="555"/>
                  </a:lnTo>
                  <a:lnTo>
                    <a:pt x="3862" y="556"/>
                  </a:lnTo>
                  <a:lnTo>
                    <a:pt x="3840" y="555"/>
                  </a:lnTo>
                  <a:lnTo>
                    <a:pt x="3820" y="551"/>
                  </a:lnTo>
                  <a:lnTo>
                    <a:pt x="3802" y="545"/>
                  </a:lnTo>
                  <a:lnTo>
                    <a:pt x="3793" y="541"/>
                  </a:lnTo>
                  <a:lnTo>
                    <a:pt x="3786" y="536"/>
                  </a:lnTo>
                  <a:lnTo>
                    <a:pt x="3771" y="525"/>
                  </a:lnTo>
                  <a:lnTo>
                    <a:pt x="3758" y="512"/>
                  </a:lnTo>
                  <a:lnTo>
                    <a:pt x="3747" y="497"/>
                  </a:lnTo>
                  <a:lnTo>
                    <a:pt x="3738" y="478"/>
                  </a:lnTo>
                  <a:lnTo>
                    <a:pt x="3733" y="470"/>
                  </a:lnTo>
                  <a:lnTo>
                    <a:pt x="3729" y="466"/>
                  </a:lnTo>
                  <a:lnTo>
                    <a:pt x="3722" y="465"/>
                  </a:lnTo>
                  <a:lnTo>
                    <a:pt x="3714" y="467"/>
                  </a:lnTo>
                  <a:lnTo>
                    <a:pt x="3686" y="477"/>
                  </a:lnTo>
                  <a:lnTo>
                    <a:pt x="3678" y="481"/>
                  </a:lnTo>
                  <a:lnTo>
                    <a:pt x="3674" y="487"/>
                  </a:lnTo>
                  <a:lnTo>
                    <a:pt x="3673" y="493"/>
                  </a:lnTo>
                  <a:lnTo>
                    <a:pt x="3675" y="501"/>
                  </a:lnTo>
                  <a:lnTo>
                    <a:pt x="3687" y="528"/>
                  </a:lnTo>
                  <a:lnTo>
                    <a:pt x="3702" y="552"/>
                  </a:lnTo>
                  <a:lnTo>
                    <a:pt x="3711" y="563"/>
                  </a:lnTo>
                  <a:lnTo>
                    <a:pt x="3720" y="572"/>
                  </a:lnTo>
                  <a:lnTo>
                    <a:pt x="3730" y="581"/>
                  </a:lnTo>
                  <a:lnTo>
                    <a:pt x="3741" y="589"/>
                  </a:lnTo>
                  <a:lnTo>
                    <a:pt x="3766" y="602"/>
                  </a:lnTo>
                  <a:lnTo>
                    <a:pt x="3780" y="607"/>
                  </a:lnTo>
                  <a:lnTo>
                    <a:pt x="3794" y="611"/>
                  </a:lnTo>
                  <a:lnTo>
                    <a:pt x="3826" y="616"/>
                  </a:lnTo>
                  <a:lnTo>
                    <a:pt x="3862" y="618"/>
                  </a:lnTo>
                  <a:lnTo>
                    <a:pt x="3885" y="617"/>
                  </a:lnTo>
                  <a:lnTo>
                    <a:pt x="3906" y="615"/>
                  </a:lnTo>
                  <a:lnTo>
                    <a:pt x="3926" y="612"/>
                  </a:lnTo>
                  <a:lnTo>
                    <a:pt x="3945" y="608"/>
                  </a:lnTo>
                  <a:lnTo>
                    <a:pt x="3962" y="602"/>
                  </a:lnTo>
                  <a:lnTo>
                    <a:pt x="3977" y="595"/>
                  </a:lnTo>
                  <a:lnTo>
                    <a:pt x="4004" y="578"/>
                  </a:lnTo>
                  <a:lnTo>
                    <a:pt x="4015" y="568"/>
                  </a:lnTo>
                  <a:lnTo>
                    <a:pt x="4025" y="556"/>
                  </a:lnTo>
                  <a:lnTo>
                    <a:pt x="4033" y="544"/>
                  </a:lnTo>
                  <a:lnTo>
                    <a:pt x="4040" y="531"/>
                  </a:lnTo>
                  <a:lnTo>
                    <a:pt x="4046" y="517"/>
                  </a:lnTo>
                  <a:lnTo>
                    <a:pt x="4050" y="502"/>
                  </a:lnTo>
                  <a:lnTo>
                    <a:pt x="4052" y="486"/>
                  </a:lnTo>
                  <a:lnTo>
                    <a:pt x="4053" y="469"/>
                  </a:lnTo>
                  <a:lnTo>
                    <a:pt x="4052" y="449"/>
                  </a:lnTo>
                  <a:lnTo>
                    <a:pt x="4049" y="432"/>
                  </a:lnTo>
                  <a:lnTo>
                    <a:pt x="4044" y="416"/>
                  </a:lnTo>
                  <a:lnTo>
                    <a:pt x="4037" y="402"/>
                  </a:lnTo>
                  <a:lnTo>
                    <a:pt x="4029" y="390"/>
                  </a:lnTo>
                  <a:lnTo>
                    <a:pt x="4020" y="379"/>
                  </a:lnTo>
                  <a:lnTo>
                    <a:pt x="4009" y="370"/>
                  </a:lnTo>
                  <a:lnTo>
                    <a:pt x="3997" y="362"/>
                  </a:lnTo>
                  <a:lnTo>
                    <a:pt x="3985" y="355"/>
                  </a:lnTo>
                  <a:lnTo>
                    <a:pt x="3971" y="349"/>
                  </a:lnTo>
                  <a:lnTo>
                    <a:pt x="3942" y="341"/>
                  </a:lnTo>
                  <a:lnTo>
                    <a:pt x="3911" y="335"/>
                  </a:lnTo>
                  <a:lnTo>
                    <a:pt x="3880" y="331"/>
                  </a:lnTo>
                  <a:lnTo>
                    <a:pt x="3831" y="324"/>
                  </a:lnTo>
                  <a:lnTo>
                    <a:pt x="3808" y="319"/>
                  </a:lnTo>
                  <a:lnTo>
                    <a:pt x="3789" y="310"/>
                  </a:lnTo>
                  <a:lnTo>
                    <a:pt x="3780" y="306"/>
                  </a:lnTo>
                  <a:lnTo>
                    <a:pt x="3772" y="301"/>
                  </a:lnTo>
                  <a:lnTo>
                    <a:pt x="3760" y="288"/>
                  </a:lnTo>
                  <a:lnTo>
                    <a:pt x="3751" y="272"/>
                  </a:lnTo>
                  <a:lnTo>
                    <a:pt x="3749" y="262"/>
                  </a:lnTo>
                  <a:lnTo>
                    <a:pt x="3748" y="251"/>
                  </a:lnTo>
                  <a:lnTo>
                    <a:pt x="3750" y="233"/>
                  </a:lnTo>
                  <a:lnTo>
                    <a:pt x="3752" y="225"/>
                  </a:lnTo>
                  <a:lnTo>
                    <a:pt x="3755" y="218"/>
                  </a:lnTo>
                  <a:lnTo>
                    <a:pt x="3760" y="211"/>
                  </a:lnTo>
                  <a:lnTo>
                    <a:pt x="3765" y="204"/>
                  </a:lnTo>
                  <a:lnTo>
                    <a:pt x="3778" y="194"/>
                  </a:lnTo>
                  <a:lnTo>
                    <a:pt x="3794" y="185"/>
                  </a:lnTo>
                  <a:lnTo>
                    <a:pt x="3803" y="182"/>
                  </a:lnTo>
                  <a:lnTo>
                    <a:pt x="3814" y="179"/>
                  </a:lnTo>
                  <a:lnTo>
                    <a:pt x="3837" y="175"/>
                  </a:lnTo>
                  <a:lnTo>
                    <a:pt x="3863" y="174"/>
                  </a:lnTo>
                  <a:lnTo>
                    <a:pt x="3885" y="175"/>
                  </a:lnTo>
                  <a:lnTo>
                    <a:pt x="3904" y="178"/>
                  </a:lnTo>
                  <a:lnTo>
                    <a:pt x="3913" y="181"/>
                  </a:lnTo>
                  <a:lnTo>
                    <a:pt x="3921" y="184"/>
                  </a:lnTo>
                  <a:lnTo>
                    <a:pt x="3937" y="192"/>
                  </a:lnTo>
                  <a:lnTo>
                    <a:pt x="3951" y="201"/>
                  </a:lnTo>
                  <a:lnTo>
                    <a:pt x="3962" y="213"/>
                  </a:lnTo>
                  <a:lnTo>
                    <a:pt x="3972" y="227"/>
                  </a:lnTo>
                  <a:lnTo>
                    <a:pt x="3982" y="243"/>
                  </a:lnTo>
                  <a:lnTo>
                    <a:pt x="3986" y="250"/>
                  </a:lnTo>
                  <a:lnTo>
                    <a:pt x="3991" y="254"/>
                  </a:lnTo>
                  <a:lnTo>
                    <a:pt x="3997" y="254"/>
                  </a:lnTo>
                  <a:lnTo>
                    <a:pt x="4005" y="252"/>
                  </a:lnTo>
                  <a:lnTo>
                    <a:pt x="4033" y="239"/>
                  </a:lnTo>
                  <a:lnTo>
                    <a:pt x="4041" y="235"/>
                  </a:lnTo>
                  <a:lnTo>
                    <a:pt x="4045" y="229"/>
                  </a:lnTo>
                  <a:lnTo>
                    <a:pt x="4046" y="223"/>
                  </a:lnTo>
                  <a:lnTo>
                    <a:pt x="4043" y="215"/>
                  </a:lnTo>
                  <a:lnTo>
                    <a:pt x="4030" y="190"/>
                  </a:lnTo>
                  <a:lnTo>
                    <a:pt x="4014" y="169"/>
                  </a:lnTo>
                  <a:lnTo>
                    <a:pt x="4006" y="160"/>
                  </a:lnTo>
                  <a:lnTo>
                    <a:pt x="3997" y="151"/>
                  </a:lnTo>
                  <a:lnTo>
                    <a:pt x="3977" y="136"/>
                  </a:lnTo>
                  <a:lnTo>
                    <a:pt x="3954" y="124"/>
                  </a:lnTo>
                  <a:lnTo>
                    <a:pt x="3927" y="116"/>
                  </a:lnTo>
                  <a:lnTo>
                    <a:pt x="3897" y="111"/>
                  </a:lnTo>
                  <a:lnTo>
                    <a:pt x="3863" y="109"/>
                  </a:lnTo>
                  <a:lnTo>
                    <a:pt x="3841" y="110"/>
                  </a:lnTo>
                  <a:lnTo>
                    <a:pt x="3821" y="112"/>
                  </a:lnTo>
                  <a:lnTo>
                    <a:pt x="3802" y="115"/>
                  </a:lnTo>
                  <a:lnTo>
                    <a:pt x="3785" y="120"/>
                  </a:lnTo>
                  <a:lnTo>
                    <a:pt x="3768" y="126"/>
                  </a:lnTo>
                  <a:lnTo>
                    <a:pt x="3752" y="133"/>
                  </a:lnTo>
                  <a:lnTo>
                    <a:pt x="3727" y="151"/>
                  </a:lnTo>
                  <a:lnTo>
                    <a:pt x="3716" y="161"/>
                  </a:lnTo>
                  <a:lnTo>
                    <a:pt x="3707" y="172"/>
                  </a:lnTo>
                  <a:lnTo>
                    <a:pt x="3699" y="184"/>
                  </a:lnTo>
                  <a:lnTo>
                    <a:pt x="3692" y="197"/>
                  </a:lnTo>
                  <a:lnTo>
                    <a:pt x="3687" y="210"/>
                  </a:lnTo>
                  <a:lnTo>
                    <a:pt x="3683" y="225"/>
                  </a:lnTo>
                  <a:lnTo>
                    <a:pt x="3681" y="240"/>
                  </a:lnTo>
                  <a:lnTo>
                    <a:pt x="3680" y="255"/>
                  </a:lnTo>
                  <a:close/>
                  <a:moveTo>
                    <a:pt x="4351" y="120"/>
                  </a:moveTo>
                  <a:lnTo>
                    <a:pt x="4168" y="120"/>
                  </a:lnTo>
                  <a:lnTo>
                    <a:pt x="4160" y="121"/>
                  </a:lnTo>
                  <a:lnTo>
                    <a:pt x="4154" y="124"/>
                  </a:lnTo>
                  <a:lnTo>
                    <a:pt x="4151" y="129"/>
                  </a:lnTo>
                  <a:lnTo>
                    <a:pt x="4150" y="137"/>
                  </a:lnTo>
                  <a:lnTo>
                    <a:pt x="4150" y="590"/>
                  </a:lnTo>
                  <a:lnTo>
                    <a:pt x="4151" y="598"/>
                  </a:lnTo>
                  <a:lnTo>
                    <a:pt x="4154" y="604"/>
                  </a:lnTo>
                  <a:lnTo>
                    <a:pt x="4160" y="607"/>
                  </a:lnTo>
                  <a:lnTo>
                    <a:pt x="4168" y="608"/>
                  </a:lnTo>
                  <a:lnTo>
                    <a:pt x="4198" y="608"/>
                  </a:lnTo>
                  <a:lnTo>
                    <a:pt x="4207" y="607"/>
                  </a:lnTo>
                  <a:lnTo>
                    <a:pt x="4212" y="604"/>
                  </a:lnTo>
                  <a:lnTo>
                    <a:pt x="4215" y="598"/>
                  </a:lnTo>
                  <a:lnTo>
                    <a:pt x="4216" y="590"/>
                  </a:lnTo>
                  <a:lnTo>
                    <a:pt x="4216" y="431"/>
                  </a:lnTo>
                  <a:lnTo>
                    <a:pt x="4351" y="431"/>
                  </a:lnTo>
                  <a:lnTo>
                    <a:pt x="4386" y="428"/>
                  </a:lnTo>
                  <a:lnTo>
                    <a:pt x="4402" y="425"/>
                  </a:lnTo>
                  <a:lnTo>
                    <a:pt x="4417" y="420"/>
                  </a:lnTo>
                  <a:lnTo>
                    <a:pt x="4432" y="414"/>
                  </a:lnTo>
                  <a:lnTo>
                    <a:pt x="4445" y="407"/>
                  </a:lnTo>
                  <a:lnTo>
                    <a:pt x="4457" y="399"/>
                  </a:lnTo>
                  <a:lnTo>
                    <a:pt x="4467" y="390"/>
                  </a:lnTo>
                  <a:lnTo>
                    <a:pt x="4477" y="379"/>
                  </a:lnTo>
                  <a:lnTo>
                    <a:pt x="4485" y="368"/>
                  </a:lnTo>
                  <a:lnTo>
                    <a:pt x="4493" y="355"/>
                  </a:lnTo>
                  <a:lnTo>
                    <a:pt x="4499" y="341"/>
                  </a:lnTo>
                  <a:lnTo>
                    <a:pt x="4503" y="327"/>
                  </a:lnTo>
                  <a:lnTo>
                    <a:pt x="4507" y="310"/>
                  </a:lnTo>
                  <a:lnTo>
                    <a:pt x="4509" y="293"/>
                  </a:lnTo>
                  <a:lnTo>
                    <a:pt x="4510" y="276"/>
                  </a:lnTo>
                  <a:lnTo>
                    <a:pt x="4509" y="258"/>
                  </a:lnTo>
                  <a:lnTo>
                    <a:pt x="4507" y="241"/>
                  </a:lnTo>
                  <a:lnTo>
                    <a:pt x="4499" y="211"/>
                  </a:lnTo>
                  <a:lnTo>
                    <a:pt x="4485" y="184"/>
                  </a:lnTo>
                  <a:lnTo>
                    <a:pt x="4477" y="172"/>
                  </a:lnTo>
                  <a:lnTo>
                    <a:pt x="4467" y="162"/>
                  </a:lnTo>
                  <a:lnTo>
                    <a:pt x="4456" y="152"/>
                  </a:lnTo>
                  <a:lnTo>
                    <a:pt x="4444" y="143"/>
                  </a:lnTo>
                  <a:lnTo>
                    <a:pt x="4417" y="130"/>
                  </a:lnTo>
                  <a:lnTo>
                    <a:pt x="4386" y="122"/>
                  </a:lnTo>
                  <a:lnTo>
                    <a:pt x="4351" y="120"/>
                  </a:lnTo>
                  <a:close/>
                  <a:moveTo>
                    <a:pt x="4345" y="369"/>
                  </a:moveTo>
                  <a:lnTo>
                    <a:pt x="4216" y="369"/>
                  </a:lnTo>
                  <a:lnTo>
                    <a:pt x="4216" y="182"/>
                  </a:lnTo>
                  <a:lnTo>
                    <a:pt x="4345" y="182"/>
                  </a:lnTo>
                  <a:lnTo>
                    <a:pt x="4366" y="184"/>
                  </a:lnTo>
                  <a:lnTo>
                    <a:pt x="4385" y="188"/>
                  </a:lnTo>
                  <a:lnTo>
                    <a:pt x="4401" y="196"/>
                  </a:lnTo>
                  <a:lnTo>
                    <a:pt x="4414" y="207"/>
                  </a:lnTo>
                  <a:lnTo>
                    <a:pt x="4426" y="220"/>
                  </a:lnTo>
                  <a:lnTo>
                    <a:pt x="4434" y="236"/>
                  </a:lnTo>
                  <a:lnTo>
                    <a:pt x="4439" y="255"/>
                  </a:lnTo>
                  <a:lnTo>
                    <a:pt x="4440" y="276"/>
                  </a:lnTo>
                  <a:lnTo>
                    <a:pt x="4439" y="297"/>
                  </a:lnTo>
                  <a:lnTo>
                    <a:pt x="4434" y="315"/>
                  </a:lnTo>
                  <a:lnTo>
                    <a:pt x="4426" y="332"/>
                  </a:lnTo>
                  <a:lnTo>
                    <a:pt x="4414" y="345"/>
                  </a:lnTo>
                  <a:lnTo>
                    <a:pt x="4401" y="355"/>
                  </a:lnTo>
                  <a:lnTo>
                    <a:pt x="4385" y="363"/>
                  </a:lnTo>
                  <a:lnTo>
                    <a:pt x="4366" y="367"/>
                  </a:lnTo>
                  <a:lnTo>
                    <a:pt x="4345" y="369"/>
                  </a:lnTo>
                  <a:close/>
                  <a:moveTo>
                    <a:pt x="4815" y="120"/>
                  </a:moveTo>
                  <a:lnTo>
                    <a:pt x="4622" y="120"/>
                  </a:lnTo>
                  <a:lnTo>
                    <a:pt x="4613" y="121"/>
                  </a:lnTo>
                  <a:lnTo>
                    <a:pt x="4608" y="124"/>
                  </a:lnTo>
                  <a:lnTo>
                    <a:pt x="4605" y="129"/>
                  </a:lnTo>
                  <a:lnTo>
                    <a:pt x="4604" y="137"/>
                  </a:lnTo>
                  <a:lnTo>
                    <a:pt x="4604" y="590"/>
                  </a:lnTo>
                  <a:lnTo>
                    <a:pt x="4605" y="598"/>
                  </a:lnTo>
                  <a:lnTo>
                    <a:pt x="4608" y="604"/>
                  </a:lnTo>
                  <a:lnTo>
                    <a:pt x="4613" y="607"/>
                  </a:lnTo>
                  <a:lnTo>
                    <a:pt x="4622" y="608"/>
                  </a:lnTo>
                  <a:lnTo>
                    <a:pt x="4652" y="608"/>
                  </a:lnTo>
                  <a:lnTo>
                    <a:pt x="4660" y="607"/>
                  </a:lnTo>
                  <a:lnTo>
                    <a:pt x="4666" y="604"/>
                  </a:lnTo>
                  <a:lnTo>
                    <a:pt x="4669" y="598"/>
                  </a:lnTo>
                  <a:lnTo>
                    <a:pt x="4670" y="590"/>
                  </a:lnTo>
                  <a:lnTo>
                    <a:pt x="4670" y="412"/>
                  </a:lnTo>
                  <a:lnTo>
                    <a:pt x="4743" y="412"/>
                  </a:lnTo>
                  <a:lnTo>
                    <a:pt x="4762" y="413"/>
                  </a:lnTo>
                  <a:lnTo>
                    <a:pt x="4777" y="415"/>
                  </a:lnTo>
                  <a:lnTo>
                    <a:pt x="4790" y="419"/>
                  </a:lnTo>
                  <a:lnTo>
                    <a:pt x="4801" y="424"/>
                  </a:lnTo>
                  <a:lnTo>
                    <a:pt x="4811" y="431"/>
                  </a:lnTo>
                  <a:lnTo>
                    <a:pt x="4819" y="441"/>
                  </a:lnTo>
                  <a:lnTo>
                    <a:pt x="4835" y="466"/>
                  </a:lnTo>
                  <a:lnTo>
                    <a:pt x="4897" y="592"/>
                  </a:lnTo>
                  <a:lnTo>
                    <a:pt x="4902" y="600"/>
                  </a:lnTo>
                  <a:lnTo>
                    <a:pt x="4908" y="605"/>
                  </a:lnTo>
                  <a:lnTo>
                    <a:pt x="4918" y="607"/>
                  </a:lnTo>
                  <a:lnTo>
                    <a:pt x="4933" y="608"/>
                  </a:lnTo>
                  <a:lnTo>
                    <a:pt x="4963" y="608"/>
                  </a:lnTo>
                  <a:lnTo>
                    <a:pt x="4971" y="606"/>
                  </a:lnTo>
                  <a:lnTo>
                    <a:pt x="4975" y="603"/>
                  </a:lnTo>
                  <a:lnTo>
                    <a:pt x="4976" y="597"/>
                  </a:lnTo>
                  <a:lnTo>
                    <a:pt x="4973" y="589"/>
                  </a:lnTo>
                  <a:lnTo>
                    <a:pt x="4896" y="441"/>
                  </a:lnTo>
                  <a:lnTo>
                    <a:pt x="4881" y="419"/>
                  </a:lnTo>
                  <a:lnTo>
                    <a:pt x="4872" y="410"/>
                  </a:lnTo>
                  <a:lnTo>
                    <a:pt x="4862" y="403"/>
                  </a:lnTo>
                  <a:lnTo>
                    <a:pt x="4884" y="396"/>
                  </a:lnTo>
                  <a:lnTo>
                    <a:pt x="4904" y="386"/>
                  </a:lnTo>
                  <a:lnTo>
                    <a:pt x="4921" y="373"/>
                  </a:lnTo>
                  <a:lnTo>
                    <a:pt x="4937" y="358"/>
                  </a:lnTo>
                  <a:lnTo>
                    <a:pt x="4948" y="339"/>
                  </a:lnTo>
                  <a:lnTo>
                    <a:pt x="4957" y="318"/>
                  </a:lnTo>
                  <a:lnTo>
                    <a:pt x="4962" y="293"/>
                  </a:lnTo>
                  <a:lnTo>
                    <a:pt x="4963" y="266"/>
                  </a:lnTo>
                  <a:lnTo>
                    <a:pt x="4963" y="249"/>
                  </a:lnTo>
                  <a:lnTo>
                    <a:pt x="4961" y="233"/>
                  </a:lnTo>
                  <a:lnTo>
                    <a:pt x="4958" y="219"/>
                  </a:lnTo>
                  <a:lnTo>
                    <a:pt x="4953" y="205"/>
                  </a:lnTo>
                  <a:lnTo>
                    <a:pt x="4948" y="192"/>
                  </a:lnTo>
                  <a:lnTo>
                    <a:pt x="4941" y="180"/>
                  </a:lnTo>
                  <a:lnTo>
                    <a:pt x="4933" y="169"/>
                  </a:lnTo>
                  <a:lnTo>
                    <a:pt x="4923" y="159"/>
                  </a:lnTo>
                  <a:lnTo>
                    <a:pt x="4913" y="149"/>
                  </a:lnTo>
                  <a:lnTo>
                    <a:pt x="4902" y="141"/>
                  </a:lnTo>
                  <a:lnTo>
                    <a:pt x="4890" y="135"/>
                  </a:lnTo>
                  <a:lnTo>
                    <a:pt x="4877" y="129"/>
                  </a:lnTo>
                  <a:lnTo>
                    <a:pt x="4862" y="125"/>
                  </a:lnTo>
                  <a:lnTo>
                    <a:pt x="4847" y="122"/>
                  </a:lnTo>
                  <a:lnTo>
                    <a:pt x="4832" y="120"/>
                  </a:lnTo>
                  <a:lnTo>
                    <a:pt x="4815" y="120"/>
                  </a:lnTo>
                  <a:close/>
                  <a:moveTo>
                    <a:pt x="4893" y="266"/>
                  </a:moveTo>
                  <a:lnTo>
                    <a:pt x="4892" y="285"/>
                  </a:lnTo>
                  <a:lnTo>
                    <a:pt x="4888" y="302"/>
                  </a:lnTo>
                  <a:lnTo>
                    <a:pt x="4881" y="317"/>
                  </a:lnTo>
                  <a:lnTo>
                    <a:pt x="4871" y="329"/>
                  </a:lnTo>
                  <a:lnTo>
                    <a:pt x="4859" y="338"/>
                  </a:lnTo>
                  <a:lnTo>
                    <a:pt x="4845" y="345"/>
                  </a:lnTo>
                  <a:lnTo>
                    <a:pt x="4828" y="349"/>
                  </a:lnTo>
                  <a:lnTo>
                    <a:pt x="4809" y="351"/>
                  </a:lnTo>
                  <a:lnTo>
                    <a:pt x="4670" y="351"/>
                  </a:lnTo>
                  <a:lnTo>
                    <a:pt x="4670" y="182"/>
                  </a:lnTo>
                  <a:lnTo>
                    <a:pt x="4809" y="182"/>
                  </a:lnTo>
                  <a:lnTo>
                    <a:pt x="4828" y="184"/>
                  </a:lnTo>
                  <a:lnTo>
                    <a:pt x="4845" y="188"/>
                  </a:lnTo>
                  <a:lnTo>
                    <a:pt x="4859" y="194"/>
                  </a:lnTo>
                  <a:lnTo>
                    <a:pt x="4871" y="204"/>
                  </a:lnTo>
                  <a:lnTo>
                    <a:pt x="4881" y="216"/>
                  </a:lnTo>
                  <a:lnTo>
                    <a:pt x="4888" y="230"/>
                  </a:lnTo>
                  <a:lnTo>
                    <a:pt x="4892" y="247"/>
                  </a:lnTo>
                  <a:lnTo>
                    <a:pt x="4893" y="266"/>
                  </a:lnTo>
                  <a:close/>
                  <a:moveTo>
                    <a:pt x="5057" y="285"/>
                  </a:moveTo>
                  <a:lnTo>
                    <a:pt x="5057" y="442"/>
                  </a:lnTo>
                  <a:lnTo>
                    <a:pt x="5060" y="481"/>
                  </a:lnTo>
                  <a:lnTo>
                    <a:pt x="5064" y="499"/>
                  </a:lnTo>
                  <a:lnTo>
                    <a:pt x="5069" y="516"/>
                  </a:lnTo>
                  <a:lnTo>
                    <a:pt x="5076" y="532"/>
                  </a:lnTo>
                  <a:lnTo>
                    <a:pt x="5084" y="546"/>
                  </a:lnTo>
                  <a:lnTo>
                    <a:pt x="5095" y="559"/>
                  </a:lnTo>
                  <a:lnTo>
                    <a:pt x="5107" y="571"/>
                  </a:lnTo>
                  <a:lnTo>
                    <a:pt x="5120" y="582"/>
                  </a:lnTo>
                  <a:lnTo>
                    <a:pt x="5134" y="591"/>
                  </a:lnTo>
                  <a:lnTo>
                    <a:pt x="5150" y="599"/>
                  </a:lnTo>
                  <a:lnTo>
                    <a:pt x="5167" y="606"/>
                  </a:lnTo>
                  <a:lnTo>
                    <a:pt x="5185" y="611"/>
                  </a:lnTo>
                  <a:lnTo>
                    <a:pt x="5205" y="615"/>
                  </a:lnTo>
                  <a:lnTo>
                    <a:pt x="5226" y="617"/>
                  </a:lnTo>
                  <a:lnTo>
                    <a:pt x="5249" y="618"/>
                  </a:lnTo>
                  <a:lnTo>
                    <a:pt x="5294" y="615"/>
                  </a:lnTo>
                  <a:lnTo>
                    <a:pt x="5314" y="611"/>
                  </a:lnTo>
                  <a:lnTo>
                    <a:pt x="5332" y="606"/>
                  </a:lnTo>
                  <a:lnTo>
                    <a:pt x="5349" y="599"/>
                  </a:lnTo>
                  <a:lnTo>
                    <a:pt x="5365" y="591"/>
                  </a:lnTo>
                  <a:lnTo>
                    <a:pt x="5379" y="582"/>
                  </a:lnTo>
                  <a:lnTo>
                    <a:pt x="5392" y="571"/>
                  </a:lnTo>
                  <a:lnTo>
                    <a:pt x="5403" y="559"/>
                  </a:lnTo>
                  <a:lnTo>
                    <a:pt x="5413" y="546"/>
                  </a:lnTo>
                  <a:lnTo>
                    <a:pt x="5422" y="532"/>
                  </a:lnTo>
                  <a:lnTo>
                    <a:pt x="5430" y="516"/>
                  </a:lnTo>
                  <a:lnTo>
                    <a:pt x="5435" y="499"/>
                  </a:lnTo>
                  <a:lnTo>
                    <a:pt x="5439" y="481"/>
                  </a:lnTo>
                  <a:lnTo>
                    <a:pt x="5442" y="462"/>
                  </a:lnTo>
                  <a:lnTo>
                    <a:pt x="5442" y="442"/>
                  </a:lnTo>
                  <a:lnTo>
                    <a:pt x="5442" y="285"/>
                  </a:lnTo>
                  <a:lnTo>
                    <a:pt x="5442" y="266"/>
                  </a:lnTo>
                  <a:lnTo>
                    <a:pt x="5439" y="247"/>
                  </a:lnTo>
                  <a:lnTo>
                    <a:pt x="5435" y="229"/>
                  </a:lnTo>
                  <a:lnTo>
                    <a:pt x="5430" y="212"/>
                  </a:lnTo>
                  <a:lnTo>
                    <a:pt x="5422" y="197"/>
                  </a:lnTo>
                  <a:lnTo>
                    <a:pt x="5413" y="183"/>
                  </a:lnTo>
                  <a:lnTo>
                    <a:pt x="5403" y="169"/>
                  </a:lnTo>
                  <a:lnTo>
                    <a:pt x="5392" y="157"/>
                  </a:lnTo>
                  <a:lnTo>
                    <a:pt x="5379" y="146"/>
                  </a:lnTo>
                  <a:lnTo>
                    <a:pt x="5365" y="136"/>
                  </a:lnTo>
                  <a:lnTo>
                    <a:pt x="5349" y="128"/>
                  </a:lnTo>
                  <a:lnTo>
                    <a:pt x="5332" y="122"/>
                  </a:lnTo>
                  <a:lnTo>
                    <a:pt x="5314" y="116"/>
                  </a:lnTo>
                  <a:lnTo>
                    <a:pt x="5294" y="112"/>
                  </a:lnTo>
                  <a:lnTo>
                    <a:pt x="5272" y="110"/>
                  </a:lnTo>
                  <a:lnTo>
                    <a:pt x="5249" y="109"/>
                  </a:lnTo>
                  <a:lnTo>
                    <a:pt x="5205" y="112"/>
                  </a:lnTo>
                  <a:lnTo>
                    <a:pt x="5185" y="116"/>
                  </a:lnTo>
                  <a:lnTo>
                    <a:pt x="5167" y="122"/>
                  </a:lnTo>
                  <a:lnTo>
                    <a:pt x="5150" y="128"/>
                  </a:lnTo>
                  <a:lnTo>
                    <a:pt x="5134" y="136"/>
                  </a:lnTo>
                  <a:lnTo>
                    <a:pt x="5120" y="146"/>
                  </a:lnTo>
                  <a:lnTo>
                    <a:pt x="5107" y="157"/>
                  </a:lnTo>
                  <a:lnTo>
                    <a:pt x="5095" y="169"/>
                  </a:lnTo>
                  <a:lnTo>
                    <a:pt x="5084" y="183"/>
                  </a:lnTo>
                  <a:lnTo>
                    <a:pt x="5076" y="197"/>
                  </a:lnTo>
                  <a:lnTo>
                    <a:pt x="5069" y="212"/>
                  </a:lnTo>
                  <a:lnTo>
                    <a:pt x="5064" y="229"/>
                  </a:lnTo>
                  <a:lnTo>
                    <a:pt x="5060" y="247"/>
                  </a:lnTo>
                  <a:lnTo>
                    <a:pt x="5057" y="266"/>
                  </a:lnTo>
                  <a:lnTo>
                    <a:pt x="5057" y="285"/>
                  </a:lnTo>
                  <a:close/>
                  <a:moveTo>
                    <a:pt x="5375" y="285"/>
                  </a:moveTo>
                  <a:lnTo>
                    <a:pt x="5375" y="442"/>
                  </a:lnTo>
                  <a:lnTo>
                    <a:pt x="5373" y="468"/>
                  </a:lnTo>
                  <a:lnTo>
                    <a:pt x="5370" y="480"/>
                  </a:lnTo>
                  <a:lnTo>
                    <a:pt x="5367" y="491"/>
                  </a:lnTo>
                  <a:lnTo>
                    <a:pt x="5362" y="502"/>
                  </a:lnTo>
                  <a:lnTo>
                    <a:pt x="5357" y="511"/>
                  </a:lnTo>
                  <a:lnTo>
                    <a:pt x="5343" y="527"/>
                  </a:lnTo>
                  <a:lnTo>
                    <a:pt x="5325" y="540"/>
                  </a:lnTo>
                  <a:lnTo>
                    <a:pt x="5303" y="549"/>
                  </a:lnTo>
                  <a:lnTo>
                    <a:pt x="5278" y="555"/>
                  </a:lnTo>
                  <a:lnTo>
                    <a:pt x="5249" y="557"/>
                  </a:lnTo>
                  <a:lnTo>
                    <a:pt x="5220" y="555"/>
                  </a:lnTo>
                  <a:lnTo>
                    <a:pt x="5207" y="552"/>
                  </a:lnTo>
                  <a:lnTo>
                    <a:pt x="5195" y="549"/>
                  </a:lnTo>
                  <a:lnTo>
                    <a:pt x="5184" y="545"/>
                  </a:lnTo>
                  <a:lnTo>
                    <a:pt x="5174" y="540"/>
                  </a:lnTo>
                  <a:lnTo>
                    <a:pt x="5156" y="527"/>
                  </a:lnTo>
                  <a:lnTo>
                    <a:pt x="5142" y="511"/>
                  </a:lnTo>
                  <a:lnTo>
                    <a:pt x="5132" y="491"/>
                  </a:lnTo>
                  <a:lnTo>
                    <a:pt x="5128" y="480"/>
                  </a:lnTo>
                  <a:lnTo>
                    <a:pt x="5126" y="468"/>
                  </a:lnTo>
                  <a:lnTo>
                    <a:pt x="5124" y="442"/>
                  </a:lnTo>
                  <a:lnTo>
                    <a:pt x="5124" y="285"/>
                  </a:lnTo>
                  <a:lnTo>
                    <a:pt x="5126" y="260"/>
                  </a:lnTo>
                  <a:lnTo>
                    <a:pt x="5128" y="248"/>
                  </a:lnTo>
                  <a:lnTo>
                    <a:pt x="5132" y="237"/>
                  </a:lnTo>
                  <a:lnTo>
                    <a:pt x="5137" y="227"/>
                  </a:lnTo>
                  <a:lnTo>
                    <a:pt x="5142" y="218"/>
                  </a:lnTo>
                  <a:lnTo>
                    <a:pt x="5156" y="201"/>
                  </a:lnTo>
                  <a:lnTo>
                    <a:pt x="5174" y="189"/>
                  </a:lnTo>
                  <a:lnTo>
                    <a:pt x="5195" y="179"/>
                  </a:lnTo>
                  <a:lnTo>
                    <a:pt x="5220" y="174"/>
                  </a:lnTo>
                  <a:lnTo>
                    <a:pt x="5249" y="172"/>
                  </a:lnTo>
                  <a:lnTo>
                    <a:pt x="5278" y="174"/>
                  </a:lnTo>
                  <a:lnTo>
                    <a:pt x="5291" y="176"/>
                  </a:lnTo>
                  <a:lnTo>
                    <a:pt x="5303" y="179"/>
                  </a:lnTo>
                  <a:lnTo>
                    <a:pt x="5315" y="184"/>
                  </a:lnTo>
                  <a:lnTo>
                    <a:pt x="5325" y="189"/>
                  </a:lnTo>
                  <a:lnTo>
                    <a:pt x="5343" y="201"/>
                  </a:lnTo>
                  <a:lnTo>
                    <a:pt x="5357" y="218"/>
                  </a:lnTo>
                  <a:lnTo>
                    <a:pt x="5367" y="237"/>
                  </a:lnTo>
                  <a:lnTo>
                    <a:pt x="5370" y="248"/>
                  </a:lnTo>
                  <a:lnTo>
                    <a:pt x="5373" y="260"/>
                  </a:lnTo>
                  <a:lnTo>
                    <a:pt x="5375" y="285"/>
                  </a:lnTo>
                  <a:close/>
                  <a:moveTo>
                    <a:pt x="5842" y="120"/>
                  </a:moveTo>
                  <a:lnTo>
                    <a:pt x="5566" y="120"/>
                  </a:lnTo>
                  <a:lnTo>
                    <a:pt x="5557" y="121"/>
                  </a:lnTo>
                  <a:lnTo>
                    <a:pt x="5552" y="124"/>
                  </a:lnTo>
                  <a:lnTo>
                    <a:pt x="5549" y="129"/>
                  </a:lnTo>
                  <a:lnTo>
                    <a:pt x="5548" y="137"/>
                  </a:lnTo>
                  <a:lnTo>
                    <a:pt x="5548" y="590"/>
                  </a:lnTo>
                  <a:lnTo>
                    <a:pt x="5549" y="598"/>
                  </a:lnTo>
                  <a:lnTo>
                    <a:pt x="5552" y="604"/>
                  </a:lnTo>
                  <a:lnTo>
                    <a:pt x="5557" y="607"/>
                  </a:lnTo>
                  <a:lnTo>
                    <a:pt x="5566" y="608"/>
                  </a:lnTo>
                  <a:lnTo>
                    <a:pt x="5597" y="608"/>
                  </a:lnTo>
                  <a:lnTo>
                    <a:pt x="5605" y="607"/>
                  </a:lnTo>
                  <a:lnTo>
                    <a:pt x="5611" y="604"/>
                  </a:lnTo>
                  <a:lnTo>
                    <a:pt x="5614" y="598"/>
                  </a:lnTo>
                  <a:lnTo>
                    <a:pt x="5615" y="590"/>
                  </a:lnTo>
                  <a:lnTo>
                    <a:pt x="5615" y="398"/>
                  </a:lnTo>
                  <a:lnTo>
                    <a:pt x="5809" y="398"/>
                  </a:lnTo>
                  <a:lnTo>
                    <a:pt x="5817" y="398"/>
                  </a:lnTo>
                  <a:lnTo>
                    <a:pt x="5823" y="395"/>
                  </a:lnTo>
                  <a:lnTo>
                    <a:pt x="5826" y="389"/>
                  </a:lnTo>
                  <a:lnTo>
                    <a:pt x="5827" y="381"/>
                  </a:lnTo>
                  <a:lnTo>
                    <a:pt x="5827" y="355"/>
                  </a:lnTo>
                  <a:lnTo>
                    <a:pt x="5826" y="346"/>
                  </a:lnTo>
                  <a:lnTo>
                    <a:pt x="5823" y="341"/>
                  </a:lnTo>
                  <a:lnTo>
                    <a:pt x="5817" y="338"/>
                  </a:lnTo>
                  <a:lnTo>
                    <a:pt x="5809" y="337"/>
                  </a:lnTo>
                  <a:lnTo>
                    <a:pt x="5615" y="337"/>
                  </a:lnTo>
                  <a:lnTo>
                    <a:pt x="5615" y="182"/>
                  </a:lnTo>
                  <a:lnTo>
                    <a:pt x="5842" y="182"/>
                  </a:lnTo>
                  <a:lnTo>
                    <a:pt x="5851" y="181"/>
                  </a:lnTo>
                  <a:lnTo>
                    <a:pt x="5856" y="178"/>
                  </a:lnTo>
                  <a:lnTo>
                    <a:pt x="5859" y="173"/>
                  </a:lnTo>
                  <a:lnTo>
                    <a:pt x="5860" y="164"/>
                  </a:lnTo>
                  <a:lnTo>
                    <a:pt x="5860" y="137"/>
                  </a:lnTo>
                  <a:lnTo>
                    <a:pt x="5859" y="129"/>
                  </a:lnTo>
                  <a:lnTo>
                    <a:pt x="5856" y="124"/>
                  </a:lnTo>
                  <a:lnTo>
                    <a:pt x="5851" y="121"/>
                  </a:lnTo>
                  <a:lnTo>
                    <a:pt x="5842" y="120"/>
                  </a:lnTo>
                  <a:close/>
                  <a:moveTo>
                    <a:pt x="6248" y="120"/>
                  </a:moveTo>
                  <a:lnTo>
                    <a:pt x="5972" y="120"/>
                  </a:lnTo>
                  <a:lnTo>
                    <a:pt x="5964" y="121"/>
                  </a:lnTo>
                  <a:lnTo>
                    <a:pt x="5959" y="124"/>
                  </a:lnTo>
                  <a:lnTo>
                    <a:pt x="5955" y="129"/>
                  </a:lnTo>
                  <a:lnTo>
                    <a:pt x="5955" y="137"/>
                  </a:lnTo>
                  <a:lnTo>
                    <a:pt x="5955" y="590"/>
                  </a:lnTo>
                  <a:lnTo>
                    <a:pt x="5955" y="598"/>
                  </a:lnTo>
                  <a:lnTo>
                    <a:pt x="5959" y="604"/>
                  </a:lnTo>
                  <a:lnTo>
                    <a:pt x="5964" y="607"/>
                  </a:lnTo>
                  <a:lnTo>
                    <a:pt x="5972" y="608"/>
                  </a:lnTo>
                  <a:lnTo>
                    <a:pt x="6002" y="608"/>
                  </a:lnTo>
                  <a:lnTo>
                    <a:pt x="6011" y="607"/>
                  </a:lnTo>
                  <a:lnTo>
                    <a:pt x="6017" y="604"/>
                  </a:lnTo>
                  <a:lnTo>
                    <a:pt x="6020" y="598"/>
                  </a:lnTo>
                  <a:lnTo>
                    <a:pt x="6021" y="590"/>
                  </a:lnTo>
                  <a:lnTo>
                    <a:pt x="6021" y="398"/>
                  </a:lnTo>
                  <a:lnTo>
                    <a:pt x="6215" y="398"/>
                  </a:lnTo>
                  <a:lnTo>
                    <a:pt x="6223" y="398"/>
                  </a:lnTo>
                  <a:lnTo>
                    <a:pt x="6229" y="395"/>
                  </a:lnTo>
                  <a:lnTo>
                    <a:pt x="6231" y="389"/>
                  </a:lnTo>
                  <a:lnTo>
                    <a:pt x="6232" y="381"/>
                  </a:lnTo>
                  <a:lnTo>
                    <a:pt x="6232" y="355"/>
                  </a:lnTo>
                  <a:lnTo>
                    <a:pt x="6231" y="346"/>
                  </a:lnTo>
                  <a:lnTo>
                    <a:pt x="6229" y="341"/>
                  </a:lnTo>
                  <a:lnTo>
                    <a:pt x="6223" y="338"/>
                  </a:lnTo>
                  <a:lnTo>
                    <a:pt x="6215" y="337"/>
                  </a:lnTo>
                  <a:lnTo>
                    <a:pt x="6021" y="337"/>
                  </a:lnTo>
                  <a:lnTo>
                    <a:pt x="6021" y="182"/>
                  </a:lnTo>
                  <a:lnTo>
                    <a:pt x="6248" y="182"/>
                  </a:lnTo>
                  <a:lnTo>
                    <a:pt x="6257" y="181"/>
                  </a:lnTo>
                  <a:lnTo>
                    <a:pt x="6263" y="178"/>
                  </a:lnTo>
                  <a:lnTo>
                    <a:pt x="6266" y="173"/>
                  </a:lnTo>
                  <a:lnTo>
                    <a:pt x="6267" y="164"/>
                  </a:lnTo>
                  <a:lnTo>
                    <a:pt x="6267" y="137"/>
                  </a:lnTo>
                  <a:lnTo>
                    <a:pt x="6266" y="129"/>
                  </a:lnTo>
                  <a:lnTo>
                    <a:pt x="6263" y="124"/>
                  </a:lnTo>
                  <a:lnTo>
                    <a:pt x="6257" y="121"/>
                  </a:lnTo>
                  <a:lnTo>
                    <a:pt x="6248" y="120"/>
                  </a:lnTo>
                  <a:close/>
                  <a:moveTo>
                    <a:pt x="6342" y="255"/>
                  </a:moveTo>
                  <a:lnTo>
                    <a:pt x="6344" y="276"/>
                  </a:lnTo>
                  <a:lnTo>
                    <a:pt x="6347" y="294"/>
                  </a:lnTo>
                  <a:lnTo>
                    <a:pt x="6352" y="310"/>
                  </a:lnTo>
                  <a:lnTo>
                    <a:pt x="6359" y="325"/>
                  </a:lnTo>
                  <a:lnTo>
                    <a:pt x="6368" y="337"/>
                  </a:lnTo>
                  <a:lnTo>
                    <a:pt x="6378" y="348"/>
                  </a:lnTo>
                  <a:lnTo>
                    <a:pt x="6390" y="357"/>
                  </a:lnTo>
                  <a:lnTo>
                    <a:pt x="6403" y="365"/>
                  </a:lnTo>
                  <a:lnTo>
                    <a:pt x="6416" y="371"/>
                  </a:lnTo>
                  <a:lnTo>
                    <a:pt x="6432" y="377"/>
                  </a:lnTo>
                  <a:lnTo>
                    <a:pt x="6463" y="385"/>
                  </a:lnTo>
                  <a:lnTo>
                    <a:pt x="6527" y="394"/>
                  </a:lnTo>
                  <a:lnTo>
                    <a:pt x="6572" y="401"/>
                  </a:lnTo>
                  <a:lnTo>
                    <a:pt x="6593" y="406"/>
                  </a:lnTo>
                  <a:lnTo>
                    <a:pt x="6612" y="413"/>
                  </a:lnTo>
                  <a:lnTo>
                    <a:pt x="6627" y="422"/>
                  </a:lnTo>
                  <a:lnTo>
                    <a:pt x="6639" y="435"/>
                  </a:lnTo>
                  <a:lnTo>
                    <a:pt x="6643" y="442"/>
                  </a:lnTo>
                  <a:lnTo>
                    <a:pt x="6646" y="450"/>
                  </a:lnTo>
                  <a:lnTo>
                    <a:pt x="6648" y="460"/>
                  </a:lnTo>
                  <a:lnTo>
                    <a:pt x="6649" y="470"/>
                  </a:lnTo>
                  <a:lnTo>
                    <a:pt x="6647" y="492"/>
                  </a:lnTo>
                  <a:lnTo>
                    <a:pt x="6644" y="501"/>
                  </a:lnTo>
                  <a:lnTo>
                    <a:pt x="6641" y="509"/>
                  </a:lnTo>
                  <a:lnTo>
                    <a:pt x="6631" y="524"/>
                  </a:lnTo>
                  <a:lnTo>
                    <a:pt x="6617" y="535"/>
                  </a:lnTo>
                  <a:lnTo>
                    <a:pt x="6600" y="544"/>
                  </a:lnTo>
                  <a:lnTo>
                    <a:pt x="6589" y="548"/>
                  </a:lnTo>
                  <a:lnTo>
                    <a:pt x="6578" y="551"/>
                  </a:lnTo>
                  <a:lnTo>
                    <a:pt x="6553" y="555"/>
                  </a:lnTo>
                  <a:lnTo>
                    <a:pt x="6525" y="556"/>
                  </a:lnTo>
                  <a:lnTo>
                    <a:pt x="6503" y="555"/>
                  </a:lnTo>
                  <a:lnTo>
                    <a:pt x="6482" y="551"/>
                  </a:lnTo>
                  <a:lnTo>
                    <a:pt x="6464" y="545"/>
                  </a:lnTo>
                  <a:lnTo>
                    <a:pt x="6456" y="541"/>
                  </a:lnTo>
                  <a:lnTo>
                    <a:pt x="6448" y="536"/>
                  </a:lnTo>
                  <a:lnTo>
                    <a:pt x="6433" y="525"/>
                  </a:lnTo>
                  <a:lnTo>
                    <a:pt x="6420" y="512"/>
                  </a:lnTo>
                  <a:lnTo>
                    <a:pt x="6409" y="497"/>
                  </a:lnTo>
                  <a:lnTo>
                    <a:pt x="6400" y="478"/>
                  </a:lnTo>
                  <a:lnTo>
                    <a:pt x="6396" y="470"/>
                  </a:lnTo>
                  <a:lnTo>
                    <a:pt x="6391" y="466"/>
                  </a:lnTo>
                  <a:lnTo>
                    <a:pt x="6385" y="465"/>
                  </a:lnTo>
                  <a:lnTo>
                    <a:pt x="6377" y="467"/>
                  </a:lnTo>
                  <a:lnTo>
                    <a:pt x="6349" y="477"/>
                  </a:lnTo>
                  <a:lnTo>
                    <a:pt x="6341" y="481"/>
                  </a:lnTo>
                  <a:lnTo>
                    <a:pt x="6336" y="487"/>
                  </a:lnTo>
                  <a:lnTo>
                    <a:pt x="6335" y="493"/>
                  </a:lnTo>
                  <a:lnTo>
                    <a:pt x="6337" y="501"/>
                  </a:lnTo>
                  <a:lnTo>
                    <a:pt x="6349" y="528"/>
                  </a:lnTo>
                  <a:lnTo>
                    <a:pt x="6364" y="552"/>
                  </a:lnTo>
                  <a:lnTo>
                    <a:pt x="6373" y="563"/>
                  </a:lnTo>
                  <a:lnTo>
                    <a:pt x="6382" y="572"/>
                  </a:lnTo>
                  <a:lnTo>
                    <a:pt x="6392" y="581"/>
                  </a:lnTo>
                  <a:lnTo>
                    <a:pt x="6403" y="589"/>
                  </a:lnTo>
                  <a:lnTo>
                    <a:pt x="6427" y="602"/>
                  </a:lnTo>
                  <a:lnTo>
                    <a:pt x="6442" y="607"/>
                  </a:lnTo>
                  <a:lnTo>
                    <a:pt x="6456" y="611"/>
                  </a:lnTo>
                  <a:lnTo>
                    <a:pt x="6488" y="616"/>
                  </a:lnTo>
                  <a:lnTo>
                    <a:pt x="6525" y="618"/>
                  </a:lnTo>
                  <a:lnTo>
                    <a:pt x="6547" y="617"/>
                  </a:lnTo>
                  <a:lnTo>
                    <a:pt x="6568" y="615"/>
                  </a:lnTo>
                  <a:lnTo>
                    <a:pt x="6588" y="612"/>
                  </a:lnTo>
                  <a:lnTo>
                    <a:pt x="6607" y="608"/>
                  </a:lnTo>
                  <a:lnTo>
                    <a:pt x="6624" y="602"/>
                  </a:lnTo>
                  <a:lnTo>
                    <a:pt x="6640" y="595"/>
                  </a:lnTo>
                  <a:lnTo>
                    <a:pt x="6666" y="578"/>
                  </a:lnTo>
                  <a:lnTo>
                    <a:pt x="6678" y="568"/>
                  </a:lnTo>
                  <a:lnTo>
                    <a:pt x="6687" y="556"/>
                  </a:lnTo>
                  <a:lnTo>
                    <a:pt x="6696" y="544"/>
                  </a:lnTo>
                  <a:lnTo>
                    <a:pt x="6703" y="531"/>
                  </a:lnTo>
                  <a:lnTo>
                    <a:pt x="6708" y="517"/>
                  </a:lnTo>
                  <a:lnTo>
                    <a:pt x="6712" y="502"/>
                  </a:lnTo>
                  <a:lnTo>
                    <a:pt x="6714" y="486"/>
                  </a:lnTo>
                  <a:lnTo>
                    <a:pt x="6715" y="469"/>
                  </a:lnTo>
                  <a:lnTo>
                    <a:pt x="6714" y="449"/>
                  </a:lnTo>
                  <a:lnTo>
                    <a:pt x="6711" y="432"/>
                  </a:lnTo>
                  <a:lnTo>
                    <a:pt x="6706" y="416"/>
                  </a:lnTo>
                  <a:lnTo>
                    <a:pt x="6700" y="402"/>
                  </a:lnTo>
                  <a:lnTo>
                    <a:pt x="6692" y="390"/>
                  </a:lnTo>
                  <a:lnTo>
                    <a:pt x="6682" y="379"/>
                  </a:lnTo>
                  <a:lnTo>
                    <a:pt x="6671" y="370"/>
                  </a:lnTo>
                  <a:lnTo>
                    <a:pt x="6660" y="362"/>
                  </a:lnTo>
                  <a:lnTo>
                    <a:pt x="6647" y="355"/>
                  </a:lnTo>
                  <a:lnTo>
                    <a:pt x="6633" y="349"/>
                  </a:lnTo>
                  <a:lnTo>
                    <a:pt x="6605" y="341"/>
                  </a:lnTo>
                  <a:lnTo>
                    <a:pt x="6573" y="335"/>
                  </a:lnTo>
                  <a:lnTo>
                    <a:pt x="6542" y="331"/>
                  </a:lnTo>
                  <a:lnTo>
                    <a:pt x="6493" y="324"/>
                  </a:lnTo>
                  <a:lnTo>
                    <a:pt x="6471" y="319"/>
                  </a:lnTo>
                  <a:lnTo>
                    <a:pt x="6451" y="310"/>
                  </a:lnTo>
                  <a:lnTo>
                    <a:pt x="6442" y="306"/>
                  </a:lnTo>
                  <a:lnTo>
                    <a:pt x="6435" y="301"/>
                  </a:lnTo>
                  <a:lnTo>
                    <a:pt x="6421" y="288"/>
                  </a:lnTo>
                  <a:lnTo>
                    <a:pt x="6413" y="272"/>
                  </a:lnTo>
                  <a:lnTo>
                    <a:pt x="6411" y="262"/>
                  </a:lnTo>
                  <a:lnTo>
                    <a:pt x="6410" y="251"/>
                  </a:lnTo>
                  <a:lnTo>
                    <a:pt x="6412" y="233"/>
                  </a:lnTo>
                  <a:lnTo>
                    <a:pt x="6414" y="225"/>
                  </a:lnTo>
                  <a:lnTo>
                    <a:pt x="6418" y="218"/>
                  </a:lnTo>
                  <a:lnTo>
                    <a:pt x="6422" y="211"/>
                  </a:lnTo>
                  <a:lnTo>
                    <a:pt x="6427" y="204"/>
                  </a:lnTo>
                  <a:lnTo>
                    <a:pt x="6440" y="194"/>
                  </a:lnTo>
                  <a:lnTo>
                    <a:pt x="6456" y="185"/>
                  </a:lnTo>
                  <a:lnTo>
                    <a:pt x="6466" y="182"/>
                  </a:lnTo>
                  <a:lnTo>
                    <a:pt x="6476" y="179"/>
                  </a:lnTo>
                  <a:lnTo>
                    <a:pt x="6499" y="175"/>
                  </a:lnTo>
                  <a:lnTo>
                    <a:pt x="6525" y="174"/>
                  </a:lnTo>
                  <a:lnTo>
                    <a:pt x="6547" y="175"/>
                  </a:lnTo>
                  <a:lnTo>
                    <a:pt x="6567" y="178"/>
                  </a:lnTo>
                  <a:lnTo>
                    <a:pt x="6575" y="181"/>
                  </a:lnTo>
                  <a:lnTo>
                    <a:pt x="6584" y="184"/>
                  </a:lnTo>
                  <a:lnTo>
                    <a:pt x="6600" y="192"/>
                  </a:lnTo>
                  <a:lnTo>
                    <a:pt x="6613" y="201"/>
                  </a:lnTo>
                  <a:lnTo>
                    <a:pt x="6624" y="213"/>
                  </a:lnTo>
                  <a:lnTo>
                    <a:pt x="6635" y="227"/>
                  </a:lnTo>
                  <a:lnTo>
                    <a:pt x="6644" y="243"/>
                  </a:lnTo>
                  <a:lnTo>
                    <a:pt x="6648" y="250"/>
                  </a:lnTo>
                  <a:lnTo>
                    <a:pt x="6653" y="254"/>
                  </a:lnTo>
                  <a:lnTo>
                    <a:pt x="6659" y="254"/>
                  </a:lnTo>
                  <a:lnTo>
                    <a:pt x="6667" y="252"/>
                  </a:lnTo>
                  <a:lnTo>
                    <a:pt x="6696" y="239"/>
                  </a:lnTo>
                  <a:lnTo>
                    <a:pt x="6703" y="235"/>
                  </a:lnTo>
                  <a:lnTo>
                    <a:pt x="6708" y="229"/>
                  </a:lnTo>
                  <a:lnTo>
                    <a:pt x="6708" y="223"/>
                  </a:lnTo>
                  <a:lnTo>
                    <a:pt x="6705" y="215"/>
                  </a:lnTo>
                  <a:lnTo>
                    <a:pt x="6692" y="190"/>
                  </a:lnTo>
                  <a:lnTo>
                    <a:pt x="6677" y="169"/>
                  </a:lnTo>
                  <a:lnTo>
                    <a:pt x="6668" y="160"/>
                  </a:lnTo>
                  <a:lnTo>
                    <a:pt x="6659" y="151"/>
                  </a:lnTo>
                  <a:lnTo>
                    <a:pt x="6639" y="136"/>
                  </a:lnTo>
                  <a:lnTo>
                    <a:pt x="6616" y="124"/>
                  </a:lnTo>
                  <a:lnTo>
                    <a:pt x="6589" y="116"/>
                  </a:lnTo>
                  <a:lnTo>
                    <a:pt x="6559" y="111"/>
                  </a:lnTo>
                  <a:lnTo>
                    <a:pt x="6525" y="109"/>
                  </a:lnTo>
                  <a:lnTo>
                    <a:pt x="6504" y="110"/>
                  </a:lnTo>
                  <a:lnTo>
                    <a:pt x="6484" y="112"/>
                  </a:lnTo>
                  <a:lnTo>
                    <a:pt x="6465" y="115"/>
                  </a:lnTo>
                  <a:lnTo>
                    <a:pt x="6447" y="120"/>
                  </a:lnTo>
                  <a:lnTo>
                    <a:pt x="6431" y="126"/>
                  </a:lnTo>
                  <a:lnTo>
                    <a:pt x="6415" y="133"/>
                  </a:lnTo>
                  <a:lnTo>
                    <a:pt x="6389" y="151"/>
                  </a:lnTo>
                  <a:lnTo>
                    <a:pt x="6378" y="161"/>
                  </a:lnTo>
                  <a:lnTo>
                    <a:pt x="6369" y="172"/>
                  </a:lnTo>
                  <a:lnTo>
                    <a:pt x="6361" y="184"/>
                  </a:lnTo>
                  <a:lnTo>
                    <a:pt x="6354" y="197"/>
                  </a:lnTo>
                  <a:lnTo>
                    <a:pt x="6349" y="210"/>
                  </a:lnTo>
                  <a:lnTo>
                    <a:pt x="6345" y="225"/>
                  </a:lnTo>
                  <a:lnTo>
                    <a:pt x="6343" y="240"/>
                  </a:lnTo>
                  <a:lnTo>
                    <a:pt x="6342" y="255"/>
                  </a:lnTo>
                  <a:close/>
                  <a:moveTo>
                    <a:pt x="7286" y="120"/>
                  </a:moveTo>
                  <a:lnTo>
                    <a:pt x="7009" y="120"/>
                  </a:lnTo>
                  <a:lnTo>
                    <a:pt x="7001" y="121"/>
                  </a:lnTo>
                  <a:lnTo>
                    <a:pt x="6995" y="124"/>
                  </a:lnTo>
                  <a:lnTo>
                    <a:pt x="6992" y="129"/>
                  </a:lnTo>
                  <a:lnTo>
                    <a:pt x="6991" y="137"/>
                  </a:lnTo>
                  <a:lnTo>
                    <a:pt x="6991" y="590"/>
                  </a:lnTo>
                  <a:lnTo>
                    <a:pt x="6992" y="598"/>
                  </a:lnTo>
                  <a:lnTo>
                    <a:pt x="6995" y="604"/>
                  </a:lnTo>
                  <a:lnTo>
                    <a:pt x="7001" y="607"/>
                  </a:lnTo>
                  <a:lnTo>
                    <a:pt x="7009" y="608"/>
                  </a:lnTo>
                  <a:lnTo>
                    <a:pt x="7039" y="608"/>
                  </a:lnTo>
                  <a:lnTo>
                    <a:pt x="7048" y="607"/>
                  </a:lnTo>
                  <a:lnTo>
                    <a:pt x="7053" y="604"/>
                  </a:lnTo>
                  <a:lnTo>
                    <a:pt x="7056" y="598"/>
                  </a:lnTo>
                  <a:lnTo>
                    <a:pt x="7057" y="590"/>
                  </a:lnTo>
                  <a:lnTo>
                    <a:pt x="7057" y="398"/>
                  </a:lnTo>
                  <a:lnTo>
                    <a:pt x="7251" y="398"/>
                  </a:lnTo>
                  <a:lnTo>
                    <a:pt x="7260" y="398"/>
                  </a:lnTo>
                  <a:lnTo>
                    <a:pt x="7266" y="395"/>
                  </a:lnTo>
                  <a:lnTo>
                    <a:pt x="7269" y="389"/>
                  </a:lnTo>
                  <a:lnTo>
                    <a:pt x="7270" y="381"/>
                  </a:lnTo>
                  <a:lnTo>
                    <a:pt x="7270" y="355"/>
                  </a:lnTo>
                  <a:lnTo>
                    <a:pt x="7269" y="346"/>
                  </a:lnTo>
                  <a:lnTo>
                    <a:pt x="7266" y="341"/>
                  </a:lnTo>
                  <a:lnTo>
                    <a:pt x="7260" y="338"/>
                  </a:lnTo>
                  <a:lnTo>
                    <a:pt x="7251" y="337"/>
                  </a:lnTo>
                  <a:lnTo>
                    <a:pt x="7057" y="337"/>
                  </a:lnTo>
                  <a:lnTo>
                    <a:pt x="7057" y="182"/>
                  </a:lnTo>
                  <a:lnTo>
                    <a:pt x="7286" y="182"/>
                  </a:lnTo>
                  <a:lnTo>
                    <a:pt x="7294" y="181"/>
                  </a:lnTo>
                  <a:lnTo>
                    <a:pt x="7300" y="178"/>
                  </a:lnTo>
                  <a:lnTo>
                    <a:pt x="7302" y="173"/>
                  </a:lnTo>
                  <a:lnTo>
                    <a:pt x="7303" y="164"/>
                  </a:lnTo>
                  <a:lnTo>
                    <a:pt x="7303" y="137"/>
                  </a:lnTo>
                  <a:lnTo>
                    <a:pt x="7302" y="129"/>
                  </a:lnTo>
                  <a:lnTo>
                    <a:pt x="7300" y="124"/>
                  </a:lnTo>
                  <a:lnTo>
                    <a:pt x="7294" y="121"/>
                  </a:lnTo>
                  <a:lnTo>
                    <a:pt x="7286" y="120"/>
                  </a:lnTo>
                  <a:close/>
                  <a:moveTo>
                    <a:pt x="7504" y="0"/>
                  </a:moveTo>
                  <a:lnTo>
                    <a:pt x="7487" y="1"/>
                  </a:lnTo>
                  <a:lnTo>
                    <a:pt x="7477" y="6"/>
                  </a:lnTo>
                  <a:lnTo>
                    <a:pt x="7472" y="15"/>
                  </a:lnTo>
                  <a:lnTo>
                    <a:pt x="7471" y="28"/>
                  </a:lnTo>
                  <a:lnTo>
                    <a:pt x="7471" y="34"/>
                  </a:lnTo>
                  <a:lnTo>
                    <a:pt x="7472" y="47"/>
                  </a:lnTo>
                  <a:lnTo>
                    <a:pt x="7474" y="52"/>
                  </a:lnTo>
                  <a:lnTo>
                    <a:pt x="7477" y="56"/>
                  </a:lnTo>
                  <a:lnTo>
                    <a:pt x="7485" y="61"/>
                  </a:lnTo>
                  <a:lnTo>
                    <a:pt x="7499" y="62"/>
                  </a:lnTo>
                  <a:lnTo>
                    <a:pt x="7515" y="61"/>
                  </a:lnTo>
                  <a:lnTo>
                    <a:pt x="7521" y="59"/>
                  </a:lnTo>
                  <a:lnTo>
                    <a:pt x="7526" y="56"/>
                  </a:lnTo>
                  <a:lnTo>
                    <a:pt x="7529" y="52"/>
                  </a:lnTo>
                  <a:lnTo>
                    <a:pt x="7531" y="47"/>
                  </a:lnTo>
                  <a:lnTo>
                    <a:pt x="7532" y="34"/>
                  </a:lnTo>
                  <a:lnTo>
                    <a:pt x="7532" y="28"/>
                  </a:lnTo>
                  <a:lnTo>
                    <a:pt x="7531" y="15"/>
                  </a:lnTo>
                  <a:lnTo>
                    <a:pt x="7526" y="6"/>
                  </a:lnTo>
                  <a:lnTo>
                    <a:pt x="7517" y="1"/>
                  </a:lnTo>
                  <a:lnTo>
                    <a:pt x="7504" y="0"/>
                  </a:lnTo>
                  <a:close/>
                  <a:moveTo>
                    <a:pt x="7639" y="0"/>
                  </a:moveTo>
                  <a:lnTo>
                    <a:pt x="7623" y="1"/>
                  </a:lnTo>
                  <a:lnTo>
                    <a:pt x="7612" y="6"/>
                  </a:lnTo>
                  <a:lnTo>
                    <a:pt x="7609" y="10"/>
                  </a:lnTo>
                  <a:lnTo>
                    <a:pt x="7607" y="15"/>
                  </a:lnTo>
                  <a:lnTo>
                    <a:pt x="7606" y="28"/>
                  </a:lnTo>
                  <a:lnTo>
                    <a:pt x="7606" y="34"/>
                  </a:lnTo>
                  <a:lnTo>
                    <a:pt x="7607" y="47"/>
                  </a:lnTo>
                  <a:lnTo>
                    <a:pt x="7612" y="56"/>
                  </a:lnTo>
                  <a:lnTo>
                    <a:pt x="7621" y="61"/>
                  </a:lnTo>
                  <a:lnTo>
                    <a:pt x="7635" y="62"/>
                  </a:lnTo>
                  <a:lnTo>
                    <a:pt x="7651" y="61"/>
                  </a:lnTo>
                  <a:lnTo>
                    <a:pt x="7657" y="59"/>
                  </a:lnTo>
                  <a:lnTo>
                    <a:pt x="7661" y="56"/>
                  </a:lnTo>
                  <a:lnTo>
                    <a:pt x="7664" y="52"/>
                  </a:lnTo>
                  <a:lnTo>
                    <a:pt x="7666" y="47"/>
                  </a:lnTo>
                  <a:lnTo>
                    <a:pt x="7668" y="34"/>
                  </a:lnTo>
                  <a:lnTo>
                    <a:pt x="7668" y="28"/>
                  </a:lnTo>
                  <a:lnTo>
                    <a:pt x="7668" y="21"/>
                  </a:lnTo>
                  <a:lnTo>
                    <a:pt x="7666" y="15"/>
                  </a:lnTo>
                  <a:lnTo>
                    <a:pt x="7662" y="6"/>
                  </a:lnTo>
                  <a:lnTo>
                    <a:pt x="7653" y="1"/>
                  </a:lnTo>
                  <a:lnTo>
                    <a:pt x="7639" y="0"/>
                  </a:lnTo>
                  <a:close/>
                  <a:moveTo>
                    <a:pt x="7376" y="285"/>
                  </a:moveTo>
                  <a:lnTo>
                    <a:pt x="7376" y="442"/>
                  </a:lnTo>
                  <a:lnTo>
                    <a:pt x="7379" y="481"/>
                  </a:lnTo>
                  <a:lnTo>
                    <a:pt x="7383" y="499"/>
                  </a:lnTo>
                  <a:lnTo>
                    <a:pt x="7389" y="516"/>
                  </a:lnTo>
                  <a:lnTo>
                    <a:pt x="7396" y="532"/>
                  </a:lnTo>
                  <a:lnTo>
                    <a:pt x="7404" y="546"/>
                  </a:lnTo>
                  <a:lnTo>
                    <a:pt x="7414" y="559"/>
                  </a:lnTo>
                  <a:lnTo>
                    <a:pt x="7425" y="571"/>
                  </a:lnTo>
                  <a:lnTo>
                    <a:pt x="7439" y="582"/>
                  </a:lnTo>
                  <a:lnTo>
                    <a:pt x="7454" y="591"/>
                  </a:lnTo>
                  <a:lnTo>
                    <a:pt x="7469" y="599"/>
                  </a:lnTo>
                  <a:lnTo>
                    <a:pt x="7486" y="606"/>
                  </a:lnTo>
                  <a:lnTo>
                    <a:pt x="7505" y="611"/>
                  </a:lnTo>
                  <a:lnTo>
                    <a:pt x="7525" y="615"/>
                  </a:lnTo>
                  <a:lnTo>
                    <a:pt x="7546" y="617"/>
                  </a:lnTo>
                  <a:lnTo>
                    <a:pt x="7569" y="618"/>
                  </a:lnTo>
                  <a:lnTo>
                    <a:pt x="7613" y="615"/>
                  </a:lnTo>
                  <a:lnTo>
                    <a:pt x="7633" y="611"/>
                  </a:lnTo>
                  <a:lnTo>
                    <a:pt x="7652" y="606"/>
                  </a:lnTo>
                  <a:lnTo>
                    <a:pt x="7669" y="599"/>
                  </a:lnTo>
                  <a:lnTo>
                    <a:pt x="7684" y="591"/>
                  </a:lnTo>
                  <a:lnTo>
                    <a:pt x="7699" y="582"/>
                  </a:lnTo>
                  <a:lnTo>
                    <a:pt x="7712" y="571"/>
                  </a:lnTo>
                  <a:lnTo>
                    <a:pt x="7723" y="559"/>
                  </a:lnTo>
                  <a:lnTo>
                    <a:pt x="7733" y="546"/>
                  </a:lnTo>
                  <a:lnTo>
                    <a:pt x="7741" y="532"/>
                  </a:lnTo>
                  <a:lnTo>
                    <a:pt x="7748" y="516"/>
                  </a:lnTo>
                  <a:lnTo>
                    <a:pt x="7754" y="499"/>
                  </a:lnTo>
                  <a:lnTo>
                    <a:pt x="7758" y="481"/>
                  </a:lnTo>
                  <a:lnTo>
                    <a:pt x="7760" y="462"/>
                  </a:lnTo>
                  <a:lnTo>
                    <a:pt x="7761" y="442"/>
                  </a:lnTo>
                  <a:lnTo>
                    <a:pt x="7761" y="285"/>
                  </a:lnTo>
                  <a:lnTo>
                    <a:pt x="7760" y="266"/>
                  </a:lnTo>
                  <a:lnTo>
                    <a:pt x="7758" y="247"/>
                  </a:lnTo>
                  <a:lnTo>
                    <a:pt x="7754" y="229"/>
                  </a:lnTo>
                  <a:lnTo>
                    <a:pt x="7748" y="212"/>
                  </a:lnTo>
                  <a:lnTo>
                    <a:pt x="7741" y="197"/>
                  </a:lnTo>
                  <a:lnTo>
                    <a:pt x="7733" y="183"/>
                  </a:lnTo>
                  <a:lnTo>
                    <a:pt x="7723" y="169"/>
                  </a:lnTo>
                  <a:lnTo>
                    <a:pt x="7712" y="157"/>
                  </a:lnTo>
                  <a:lnTo>
                    <a:pt x="7699" y="146"/>
                  </a:lnTo>
                  <a:lnTo>
                    <a:pt x="7684" y="136"/>
                  </a:lnTo>
                  <a:lnTo>
                    <a:pt x="7669" y="128"/>
                  </a:lnTo>
                  <a:lnTo>
                    <a:pt x="7652" y="122"/>
                  </a:lnTo>
                  <a:lnTo>
                    <a:pt x="7633" y="116"/>
                  </a:lnTo>
                  <a:lnTo>
                    <a:pt x="7613" y="112"/>
                  </a:lnTo>
                  <a:lnTo>
                    <a:pt x="7591" y="110"/>
                  </a:lnTo>
                  <a:lnTo>
                    <a:pt x="7569" y="109"/>
                  </a:lnTo>
                  <a:lnTo>
                    <a:pt x="7525" y="112"/>
                  </a:lnTo>
                  <a:lnTo>
                    <a:pt x="7505" y="116"/>
                  </a:lnTo>
                  <a:lnTo>
                    <a:pt x="7486" y="122"/>
                  </a:lnTo>
                  <a:lnTo>
                    <a:pt x="7469" y="128"/>
                  </a:lnTo>
                  <a:lnTo>
                    <a:pt x="7454" y="136"/>
                  </a:lnTo>
                  <a:lnTo>
                    <a:pt x="7439" y="146"/>
                  </a:lnTo>
                  <a:lnTo>
                    <a:pt x="7425" y="157"/>
                  </a:lnTo>
                  <a:lnTo>
                    <a:pt x="7414" y="169"/>
                  </a:lnTo>
                  <a:lnTo>
                    <a:pt x="7404" y="183"/>
                  </a:lnTo>
                  <a:lnTo>
                    <a:pt x="7396" y="197"/>
                  </a:lnTo>
                  <a:lnTo>
                    <a:pt x="7389" y="212"/>
                  </a:lnTo>
                  <a:lnTo>
                    <a:pt x="7383" y="229"/>
                  </a:lnTo>
                  <a:lnTo>
                    <a:pt x="7379" y="247"/>
                  </a:lnTo>
                  <a:lnTo>
                    <a:pt x="7377" y="266"/>
                  </a:lnTo>
                  <a:lnTo>
                    <a:pt x="7376" y="285"/>
                  </a:lnTo>
                  <a:close/>
                  <a:moveTo>
                    <a:pt x="7695" y="285"/>
                  </a:moveTo>
                  <a:lnTo>
                    <a:pt x="7695" y="442"/>
                  </a:lnTo>
                  <a:lnTo>
                    <a:pt x="7693" y="468"/>
                  </a:lnTo>
                  <a:lnTo>
                    <a:pt x="7690" y="480"/>
                  </a:lnTo>
                  <a:lnTo>
                    <a:pt x="7686" y="491"/>
                  </a:lnTo>
                  <a:lnTo>
                    <a:pt x="7682" y="502"/>
                  </a:lnTo>
                  <a:lnTo>
                    <a:pt x="7676" y="511"/>
                  </a:lnTo>
                  <a:lnTo>
                    <a:pt x="7662" y="527"/>
                  </a:lnTo>
                  <a:lnTo>
                    <a:pt x="7645" y="540"/>
                  </a:lnTo>
                  <a:lnTo>
                    <a:pt x="7623" y="549"/>
                  </a:lnTo>
                  <a:lnTo>
                    <a:pt x="7597" y="555"/>
                  </a:lnTo>
                  <a:lnTo>
                    <a:pt x="7569" y="557"/>
                  </a:lnTo>
                  <a:lnTo>
                    <a:pt x="7540" y="555"/>
                  </a:lnTo>
                  <a:lnTo>
                    <a:pt x="7527" y="552"/>
                  </a:lnTo>
                  <a:lnTo>
                    <a:pt x="7515" y="549"/>
                  </a:lnTo>
                  <a:lnTo>
                    <a:pt x="7504" y="545"/>
                  </a:lnTo>
                  <a:lnTo>
                    <a:pt x="7493" y="540"/>
                  </a:lnTo>
                  <a:lnTo>
                    <a:pt x="7476" y="527"/>
                  </a:lnTo>
                  <a:lnTo>
                    <a:pt x="7462" y="511"/>
                  </a:lnTo>
                  <a:lnTo>
                    <a:pt x="7452" y="491"/>
                  </a:lnTo>
                  <a:lnTo>
                    <a:pt x="7448" y="480"/>
                  </a:lnTo>
                  <a:lnTo>
                    <a:pt x="7445" y="468"/>
                  </a:lnTo>
                  <a:lnTo>
                    <a:pt x="7443" y="442"/>
                  </a:lnTo>
                  <a:lnTo>
                    <a:pt x="7443" y="285"/>
                  </a:lnTo>
                  <a:lnTo>
                    <a:pt x="7445" y="260"/>
                  </a:lnTo>
                  <a:lnTo>
                    <a:pt x="7448" y="248"/>
                  </a:lnTo>
                  <a:lnTo>
                    <a:pt x="7452" y="237"/>
                  </a:lnTo>
                  <a:lnTo>
                    <a:pt x="7456" y="227"/>
                  </a:lnTo>
                  <a:lnTo>
                    <a:pt x="7462" y="218"/>
                  </a:lnTo>
                  <a:lnTo>
                    <a:pt x="7476" y="201"/>
                  </a:lnTo>
                  <a:lnTo>
                    <a:pt x="7493" y="189"/>
                  </a:lnTo>
                  <a:lnTo>
                    <a:pt x="7515" y="179"/>
                  </a:lnTo>
                  <a:lnTo>
                    <a:pt x="7540" y="174"/>
                  </a:lnTo>
                  <a:lnTo>
                    <a:pt x="7569" y="172"/>
                  </a:lnTo>
                  <a:lnTo>
                    <a:pt x="7597" y="174"/>
                  </a:lnTo>
                  <a:lnTo>
                    <a:pt x="7611" y="176"/>
                  </a:lnTo>
                  <a:lnTo>
                    <a:pt x="7623" y="179"/>
                  </a:lnTo>
                  <a:lnTo>
                    <a:pt x="7634" y="184"/>
                  </a:lnTo>
                  <a:lnTo>
                    <a:pt x="7645" y="189"/>
                  </a:lnTo>
                  <a:lnTo>
                    <a:pt x="7662" y="201"/>
                  </a:lnTo>
                  <a:lnTo>
                    <a:pt x="7676" y="218"/>
                  </a:lnTo>
                  <a:lnTo>
                    <a:pt x="7686" y="237"/>
                  </a:lnTo>
                  <a:lnTo>
                    <a:pt x="7690" y="248"/>
                  </a:lnTo>
                  <a:lnTo>
                    <a:pt x="7693" y="260"/>
                  </a:lnTo>
                  <a:lnTo>
                    <a:pt x="7695" y="285"/>
                  </a:lnTo>
                  <a:close/>
                  <a:moveTo>
                    <a:pt x="8078" y="120"/>
                  </a:moveTo>
                  <a:lnTo>
                    <a:pt x="7885" y="120"/>
                  </a:lnTo>
                  <a:lnTo>
                    <a:pt x="7877" y="121"/>
                  </a:lnTo>
                  <a:lnTo>
                    <a:pt x="7871" y="124"/>
                  </a:lnTo>
                  <a:lnTo>
                    <a:pt x="7868" y="129"/>
                  </a:lnTo>
                  <a:lnTo>
                    <a:pt x="7867" y="137"/>
                  </a:lnTo>
                  <a:lnTo>
                    <a:pt x="7867" y="590"/>
                  </a:lnTo>
                  <a:lnTo>
                    <a:pt x="7868" y="598"/>
                  </a:lnTo>
                  <a:lnTo>
                    <a:pt x="7871" y="604"/>
                  </a:lnTo>
                  <a:lnTo>
                    <a:pt x="7877" y="607"/>
                  </a:lnTo>
                  <a:lnTo>
                    <a:pt x="7885" y="608"/>
                  </a:lnTo>
                  <a:lnTo>
                    <a:pt x="7915" y="608"/>
                  </a:lnTo>
                  <a:lnTo>
                    <a:pt x="7924" y="607"/>
                  </a:lnTo>
                  <a:lnTo>
                    <a:pt x="7930" y="604"/>
                  </a:lnTo>
                  <a:lnTo>
                    <a:pt x="7934" y="598"/>
                  </a:lnTo>
                  <a:lnTo>
                    <a:pt x="7935" y="590"/>
                  </a:lnTo>
                  <a:lnTo>
                    <a:pt x="7935" y="412"/>
                  </a:lnTo>
                  <a:lnTo>
                    <a:pt x="8008" y="412"/>
                  </a:lnTo>
                  <a:lnTo>
                    <a:pt x="8025" y="413"/>
                  </a:lnTo>
                  <a:lnTo>
                    <a:pt x="8040" y="415"/>
                  </a:lnTo>
                  <a:lnTo>
                    <a:pt x="8053" y="419"/>
                  </a:lnTo>
                  <a:lnTo>
                    <a:pt x="8064" y="424"/>
                  </a:lnTo>
                  <a:lnTo>
                    <a:pt x="8074" y="431"/>
                  </a:lnTo>
                  <a:lnTo>
                    <a:pt x="8083" y="441"/>
                  </a:lnTo>
                  <a:lnTo>
                    <a:pt x="8098" y="466"/>
                  </a:lnTo>
                  <a:lnTo>
                    <a:pt x="8161" y="592"/>
                  </a:lnTo>
                  <a:lnTo>
                    <a:pt x="8166" y="600"/>
                  </a:lnTo>
                  <a:lnTo>
                    <a:pt x="8173" y="605"/>
                  </a:lnTo>
                  <a:lnTo>
                    <a:pt x="8183" y="607"/>
                  </a:lnTo>
                  <a:lnTo>
                    <a:pt x="8197" y="608"/>
                  </a:lnTo>
                  <a:lnTo>
                    <a:pt x="8227" y="608"/>
                  </a:lnTo>
                  <a:lnTo>
                    <a:pt x="8235" y="606"/>
                  </a:lnTo>
                  <a:lnTo>
                    <a:pt x="8239" y="603"/>
                  </a:lnTo>
                  <a:lnTo>
                    <a:pt x="8239" y="597"/>
                  </a:lnTo>
                  <a:lnTo>
                    <a:pt x="8236" y="589"/>
                  </a:lnTo>
                  <a:lnTo>
                    <a:pt x="8161" y="441"/>
                  </a:lnTo>
                  <a:lnTo>
                    <a:pt x="8146" y="419"/>
                  </a:lnTo>
                  <a:lnTo>
                    <a:pt x="8137" y="410"/>
                  </a:lnTo>
                  <a:lnTo>
                    <a:pt x="8126" y="403"/>
                  </a:lnTo>
                  <a:lnTo>
                    <a:pt x="8149" y="396"/>
                  </a:lnTo>
                  <a:lnTo>
                    <a:pt x="8169" y="386"/>
                  </a:lnTo>
                  <a:lnTo>
                    <a:pt x="8186" y="373"/>
                  </a:lnTo>
                  <a:lnTo>
                    <a:pt x="8200" y="358"/>
                  </a:lnTo>
                  <a:lnTo>
                    <a:pt x="8212" y="339"/>
                  </a:lnTo>
                  <a:lnTo>
                    <a:pt x="8220" y="318"/>
                  </a:lnTo>
                  <a:lnTo>
                    <a:pt x="8225" y="293"/>
                  </a:lnTo>
                  <a:lnTo>
                    <a:pt x="8227" y="266"/>
                  </a:lnTo>
                  <a:lnTo>
                    <a:pt x="8226" y="249"/>
                  </a:lnTo>
                  <a:lnTo>
                    <a:pt x="8224" y="233"/>
                  </a:lnTo>
                  <a:lnTo>
                    <a:pt x="8221" y="219"/>
                  </a:lnTo>
                  <a:lnTo>
                    <a:pt x="8217" y="205"/>
                  </a:lnTo>
                  <a:lnTo>
                    <a:pt x="8211" y="192"/>
                  </a:lnTo>
                  <a:lnTo>
                    <a:pt x="8204" y="180"/>
                  </a:lnTo>
                  <a:lnTo>
                    <a:pt x="8196" y="169"/>
                  </a:lnTo>
                  <a:lnTo>
                    <a:pt x="8187" y="159"/>
                  </a:lnTo>
                  <a:lnTo>
                    <a:pt x="8177" y="149"/>
                  </a:lnTo>
                  <a:lnTo>
                    <a:pt x="8166" y="141"/>
                  </a:lnTo>
                  <a:lnTo>
                    <a:pt x="8154" y="135"/>
                  </a:lnTo>
                  <a:lnTo>
                    <a:pt x="8141" y="129"/>
                  </a:lnTo>
                  <a:lnTo>
                    <a:pt x="8127" y="125"/>
                  </a:lnTo>
                  <a:lnTo>
                    <a:pt x="8112" y="122"/>
                  </a:lnTo>
                  <a:lnTo>
                    <a:pt x="8095" y="120"/>
                  </a:lnTo>
                  <a:lnTo>
                    <a:pt x="8078" y="120"/>
                  </a:lnTo>
                  <a:close/>
                  <a:moveTo>
                    <a:pt x="8158" y="266"/>
                  </a:moveTo>
                  <a:lnTo>
                    <a:pt x="8156" y="285"/>
                  </a:lnTo>
                  <a:lnTo>
                    <a:pt x="8152" y="302"/>
                  </a:lnTo>
                  <a:lnTo>
                    <a:pt x="8145" y="317"/>
                  </a:lnTo>
                  <a:lnTo>
                    <a:pt x="8136" y="329"/>
                  </a:lnTo>
                  <a:lnTo>
                    <a:pt x="8124" y="338"/>
                  </a:lnTo>
                  <a:lnTo>
                    <a:pt x="8109" y="345"/>
                  </a:lnTo>
                  <a:lnTo>
                    <a:pt x="8091" y="349"/>
                  </a:lnTo>
                  <a:lnTo>
                    <a:pt x="8072" y="351"/>
                  </a:lnTo>
                  <a:lnTo>
                    <a:pt x="7935" y="351"/>
                  </a:lnTo>
                  <a:lnTo>
                    <a:pt x="7935" y="182"/>
                  </a:lnTo>
                  <a:lnTo>
                    <a:pt x="8072" y="182"/>
                  </a:lnTo>
                  <a:lnTo>
                    <a:pt x="8091" y="184"/>
                  </a:lnTo>
                  <a:lnTo>
                    <a:pt x="8109" y="188"/>
                  </a:lnTo>
                  <a:lnTo>
                    <a:pt x="8124" y="194"/>
                  </a:lnTo>
                  <a:lnTo>
                    <a:pt x="8136" y="204"/>
                  </a:lnTo>
                  <a:lnTo>
                    <a:pt x="8145" y="216"/>
                  </a:lnTo>
                  <a:lnTo>
                    <a:pt x="8152" y="230"/>
                  </a:lnTo>
                  <a:lnTo>
                    <a:pt x="8156" y="247"/>
                  </a:lnTo>
                  <a:lnTo>
                    <a:pt x="8158" y="266"/>
                  </a:lnTo>
                  <a:close/>
                  <a:moveTo>
                    <a:pt x="168" y="1065"/>
                  </a:moveTo>
                  <a:lnTo>
                    <a:pt x="18" y="1065"/>
                  </a:lnTo>
                  <a:lnTo>
                    <a:pt x="10" y="1066"/>
                  </a:lnTo>
                  <a:lnTo>
                    <a:pt x="4" y="1069"/>
                  </a:lnTo>
                  <a:lnTo>
                    <a:pt x="1" y="1075"/>
                  </a:lnTo>
                  <a:lnTo>
                    <a:pt x="0" y="1083"/>
                  </a:lnTo>
                  <a:lnTo>
                    <a:pt x="0" y="1536"/>
                  </a:lnTo>
                  <a:lnTo>
                    <a:pt x="1" y="1544"/>
                  </a:lnTo>
                  <a:lnTo>
                    <a:pt x="4" y="1550"/>
                  </a:lnTo>
                  <a:lnTo>
                    <a:pt x="10" y="1553"/>
                  </a:lnTo>
                  <a:lnTo>
                    <a:pt x="18" y="1554"/>
                  </a:lnTo>
                  <a:lnTo>
                    <a:pt x="168" y="1554"/>
                  </a:lnTo>
                  <a:lnTo>
                    <a:pt x="191" y="1553"/>
                  </a:lnTo>
                  <a:lnTo>
                    <a:pt x="213" y="1551"/>
                  </a:lnTo>
                  <a:lnTo>
                    <a:pt x="233" y="1547"/>
                  </a:lnTo>
                  <a:lnTo>
                    <a:pt x="253" y="1541"/>
                  </a:lnTo>
                  <a:lnTo>
                    <a:pt x="271" y="1534"/>
                  </a:lnTo>
                  <a:lnTo>
                    <a:pt x="287" y="1526"/>
                  </a:lnTo>
                  <a:lnTo>
                    <a:pt x="302" y="1516"/>
                  </a:lnTo>
                  <a:lnTo>
                    <a:pt x="316" y="1505"/>
                  </a:lnTo>
                  <a:lnTo>
                    <a:pt x="327" y="1493"/>
                  </a:lnTo>
                  <a:lnTo>
                    <a:pt x="338" y="1478"/>
                  </a:lnTo>
                  <a:lnTo>
                    <a:pt x="347" y="1464"/>
                  </a:lnTo>
                  <a:lnTo>
                    <a:pt x="354" y="1448"/>
                  </a:lnTo>
                  <a:lnTo>
                    <a:pt x="360" y="1430"/>
                  </a:lnTo>
                  <a:lnTo>
                    <a:pt x="364" y="1412"/>
                  </a:lnTo>
                  <a:lnTo>
                    <a:pt x="366" y="1393"/>
                  </a:lnTo>
                  <a:lnTo>
                    <a:pt x="367" y="1372"/>
                  </a:lnTo>
                  <a:lnTo>
                    <a:pt x="367" y="1247"/>
                  </a:lnTo>
                  <a:lnTo>
                    <a:pt x="366" y="1227"/>
                  </a:lnTo>
                  <a:lnTo>
                    <a:pt x="364" y="1207"/>
                  </a:lnTo>
                  <a:lnTo>
                    <a:pt x="360" y="1189"/>
                  </a:lnTo>
                  <a:lnTo>
                    <a:pt x="354" y="1172"/>
                  </a:lnTo>
                  <a:lnTo>
                    <a:pt x="347" y="1156"/>
                  </a:lnTo>
                  <a:lnTo>
                    <a:pt x="338" y="1140"/>
                  </a:lnTo>
                  <a:lnTo>
                    <a:pt x="327" y="1126"/>
                  </a:lnTo>
                  <a:lnTo>
                    <a:pt x="316" y="1114"/>
                  </a:lnTo>
                  <a:lnTo>
                    <a:pt x="302" y="1103"/>
                  </a:lnTo>
                  <a:lnTo>
                    <a:pt x="287" y="1093"/>
                  </a:lnTo>
                  <a:lnTo>
                    <a:pt x="271" y="1085"/>
                  </a:lnTo>
                  <a:lnTo>
                    <a:pt x="253" y="1078"/>
                  </a:lnTo>
                  <a:lnTo>
                    <a:pt x="233" y="1073"/>
                  </a:lnTo>
                  <a:lnTo>
                    <a:pt x="213" y="1069"/>
                  </a:lnTo>
                  <a:lnTo>
                    <a:pt x="191" y="1066"/>
                  </a:lnTo>
                  <a:lnTo>
                    <a:pt x="168" y="1065"/>
                  </a:lnTo>
                  <a:close/>
                  <a:moveTo>
                    <a:pt x="301" y="1246"/>
                  </a:moveTo>
                  <a:lnTo>
                    <a:pt x="301" y="1373"/>
                  </a:lnTo>
                  <a:lnTo>
                    <a:pt x="298" y="1400"/>
                  </a:lnTo>
                  <a:lnTo>
                    <a:pt x="292" y="1423"/>
                  </a:lnTo>
                  <a:lnTo>
                    <a:pt x="287" y="1434"/>
                  </a:lnTo>
                  <a:lnTo>
                    <a:pt x="281" y="1443"/>
                  </a:lnTo>
                  <a:lnTo>
                    <a:pt x="274" y="1452"/>
                  </a:lnTo>
                  <a:lnTo>
                    <a:pt x="267" y="1460"/>
                  </a:lnTo>
                  <a:lnTo>
                    <a:pt x="247" y="1474"/>
                  </a:lnTo>
                  <a:lnTo>
                    <a:pt x="224" y="1484"/>
                  </a:lnTo>
                  <a:lnTo>
                    <a:pt x="211" y="1488"/>
                  </a:lnTo>
                  <a:lnTo>
                    <a:pt x="198" y="1490"/>
                  </a:lnTo>
                  <a:lnTo>
                    <a:pt x="168" y="1492"/>
                  </a:lnTo>
                  <a:lnTo>
                    <a:pt x="66" y="1492"/>
                  </a:lnTo>
                  <a:lnTo>
                    <a:pt x="66" y="1127"/>
                  </a:lnTo>
                  <a:lnTo>
                    <a:pt x="168" y="1127"/>
                  </a:lnTo>
                  <a:lnTo>
                    <a:pt x="198" y="1129"/>
                  </a:lnTo>
                  <a:lnTo>
                    <a:pt x="212" y="1131"/>
                  </a:lnTo>
                  <a:lnTo>
                    <a:pt x="224" y="1135"/>
                  </a:lnTo>
                  <a:lnTo>
                    <a:pt x="247" y="1145"/>
                  </a:lnTo>
                  <a:lnTo>
                    <a:pt x="267" y="1159"/>
                  </a:lnTo>
                  <a:lnTo>
                    <a:pt x="275" y="1167"/>
                  </a:lnTo>
                  <a:lnTo>
                    <a:pt x="281" y="1176"/>
                  </a:lnTo>
                  <a:lnTo>
                    <a:pt x="292" y="1196"/>
                  </a:lnTo>
                  <a:lnTo>
                    <a:pt x="296" y="1207"/>
                  </a:lnTo>
                  <a:lnTo>
                    <a:pt x="299" y="1220"/>
                  </a:lnTo>
                  <a:lnTo>
                    <a:pt x="301" y="1246"/>
                  </a:lnTo>
                  <a:close/>
                  <a:moveTo>
                    <a:pt x="765" y="1065"/>
                  </a:moveTo>
                  <a:lnTo>
                    <a:pt x="488" y="1065"/>
                  </a:lnTo>
                  <a:lnTo>
                    <a:pt x="480" y="1066"/>
                  </a:lnTo>
                  <a:lnTo>
                    <a:pt x="474" y="1069"/>
                  </a:lnTo>
                  <a:lnTo>
                    <a:pt x="471" y="1075"/>
                  </a:lnTo>
                  <a:lnTo>
                    <a:pt x="470" y="1083"/>
                  </a:lnTo>
                  <a:lnTo>
                    <a:pt x="470" y="1536"/>
                  </a:lnTo>
                  <a:lnTo>
                    <a:pt x="471" y="1544"/>
                  </a:lnTo>
                  <a:lnTo>
                    <a:pt x="474" y="1550"/>
                  </a:lnTo>
                  <a:lnTo>
                    <a:pt x="480" y="1553"/>
                  </a:lnTo>
                  <a:lnTo>
                    <a:pt x="488" y="1554"/>
                  </a:lnTo>
                  <a:lnTo>
                    <a:pt x="773" y="1554"/>
                  </a:lnTo>
                  <a:lnTo>
                    <a:pt x="782" y="1553"/>
                  </a:lnTo>
                  <a:lnTo>
                    <a:pt x="787" y="1550"/>
                  </a:lnTo>
                  <a:lnTo>
                    <a:pt x="790" y="1544"/>
                  </a:lnTo>
                  <a:lnTo>
                    <a:pt x="791" y="1536"/>
                  </a:lnTo>
                  <a:lnTo>
                    <a:pt x="791" y="1510"/>
                  </a:lnTo>
                  <a:lnTo>
                    <a:pt x="790" y="1502"/>
                  </a:lnTo>
                  <a:lnTo>
                    <a:pt x="787" y="1496"/>
                  </a:lnTo>
                  <a:lnTo>
                    <a:pt x="782" y="1493"/>
                  </a:lnTo>
                  <a:lnTo>
                    <a:pt x="773" y="1492"/>
                  </a:lnTo>
                  <a:lnTo>
                    <a:pt x="537" y="1492"/>
                  </a:lnTo>
                  <a:lnTo>
                    <a:pt x="537" y="1337"/>
                  </a:lnTo>
                  <a:lnTo>
                    <a:pt x="732" y="1337"/>
                  </a:lnTo>
                  <a:lnTo>
                    <a:pt x="741" y="1337"/>
                  </a:lnTo>
                  <a:lnTo>
                    <a:pt x="747" y="1334"/>
                  </a:lnTo>
                  <a:lnTo>
                    <a:pt x="749" y="1328"/>
                  </a:lnTo>
                  <a:lnTo>
                    <a:pt x="750" y="1320"/>
                  </a:lnTo>
                  <a:lnTo>
                    <a:pt x="750" y="1293"/>
                  </a:lnTo>
                  <a:lnTo>
                    <a:pt x="749" y="1285"/>
                  </a:lnTo>
                  <a:lnTo>
                    <a:pt x="747" y="1279"/>
                  </a:lnTo>
                  <a:lnTo>
                    <a:pt x="741" y="1276"/>
                  </a:lnTo>
                  <a:lnTo>
                    <a:pt x="732" y="1275"/>
                  </a:lnTo>
                  <a:lnTo>
                    <a:pt x="537" y="1275"/>
                  </a:lnTo>
                  <a:lnTo>
                    <a:pt x="537" y="1127"/>
                  </a:lnTo>
                  <a:lnTo>
                    <a:pt x="765" y="1127"/>
                  </a:lnTo>
                  <a:lnTo>
                    <a:pt x="773" y="1126"/>
                  </a:lnTo>
                  <a:lnTo>
                    <a:pt x="779" y="1123"/>
                  </a:lnTo>
                  <a:lnTo>
                    <a:pt x="782" y="1117"/>
                  </a:lnTo>
                  <a:lnTo>
                    <a:pt x="783" y="1109"/>
                  </a:lnTo>
                  <a:lnTo>
                    <a:pt x="783" y="1083"/>
                  </a:lnTo>
                  <a:lnTo>
                    <a:pt x="782" y="1075"/>
                  </a:lnTo>
                  <a:lnTo>
                    <a:pt x="779" y="1069"/>
                  </a:lnTo>
                  <a:lnTo>
                    <a:pt x="773" y="1066"/>
                  </a:lnTo>
                  <a:lnTo>
                    <a:pt x="765" y="1065"/>
                  </a:lnTo>
                  <a:close/>
                  <a:moveTo>
                    <a:pt x="1243" y="1065"/>
                  </a:moveTo>
                  <a:lnTo>
                    <a:pt x="1215" y="1065"/>
                  </a:lnTo>
                  <a:lnTo>
                    <a:pt x="1206" y="1066"/>
                  </a:lnTo>
                  <a:lnTo>
                    <a:pt x="1201" y="1069"/>
                  </a:lnTo>
                  <a:lnTo>
                    <a:pt x="1198" y="1075"/>
                  </a:lnTo>
                  <a:lnTo>
                    <a:pt x="1197" y="1083"/>
                  </a:lnTo>
                  <a:lnTo>
                    <a:pt x="1197" y="1333"/>
                  </a:lnTo>
                  <a:lnTo>
                    <a:pt x="1199" y="1377"/>
                  </a:lnTo>
                  <a:lnTo>
                    <a:pt x="1202" y="1416"/>
                  </a:lnTo>
                  <a:lnTo>
                    <a:pt x="1208" y="1465"/>
                  </a:lnTo>
                  <a:lnTo>
                    <a:pt x="1198" y="1449"/>
                  </a:lnTo>
                  <a:lnTo>
                    <a:pt x="1184" y="1423"/>
                  </a:lnTo>
                  <a:lnTo>
                    <a:pt x="1167" y="1390"/>
                  </a:lnTo>
                  <a:lnTo>
                    <a:pt x="1146" y="1355"/>
                  </a:lnTo>
                  <a:lnTo>
                    <a:pt x="953" y="1074"/>
                  </a:lnTo>
                  <a:lnTo>
                    <a:pt x="946" y="1068"/>
                  </a:lnTo>
                  <a:lnTo>
                    <a:pt x="941" y="1066"/>
                  </a:lnTo>
                  <a:lnTo>
                    <a:pt x="935" y="1065"/>
                  </a:lnTo>
                  <a:lnTo>
                    <a:pt x="904" y="1065"/>
                  </a:lnTo>
                  <a:lnTo>
                    <a:pt x="895" y="1066"/>
                  </a:lnTo>
                  <a:lnTo>
                    <a:pt x="890" y="1069"/>
                  </a:lnTo>
                  <a:lnTo>
                    <a:pt x="887" y="1075"/>
                  </a:lnTo>
                  <a:lnTo>
                    <a:pt x="886" y="1083"/>
                  </a:lnTo>
                  <a:lnTo>
                    <a:pt x="886" y="1536"/>
                  </a:lnTo>
                  <a:lnTo>
                    <a:pt x="887" y="1544"/>
                  </a:lnTo>
                  <a:lnTo>
                    <a:pt x="890" y="1550"/>
                  </a:lnTo>
                  <a:lnTo>
                    <a:pt x="895" y="1553"/>
                  </a:lnTo>
                  <a:lnTo>
                    <a:pt x="904" y="1554"/>
                  </a:lnTo>
                  <a:lnTo>
                    <a:pt x="933" y="1554"/>
                  </a:lnTo>
                  <a:lnTo>
                    <a:pt x="941" y="1553"/>
                  </a:lnTo>
                  <a:lnTo>
                    <a:pt x="947" y="1550"/>
                  </a:lnTo>
                  <a:lnTo>
                    <a:pt x="950" y="1544"/>
                  </a:lnTo>
                  <a:lnTo>
                    <a:pt x="951" y="1536"/>
                  </a:lnTo>
                  <a:lnTo>
                    <a:pt x="951" y="1281"/>
                  </a:lnTo>
                  <a:lnTo>
                    <a:pt x="949" y="1239"/>
                  </a:lnTo>
                  <a:lnTo>
                    <a:pt x="945" y="1201"/>
                  </a:lnTo>
                  <a:lnTo>
                    <a:pt x="940" y="1154"/>
                  </a:lnTo>
                  <a:lnTo>
                    <a:pt x="944" y="1159"/>
                  </a:lnTo>
                  <a:lnTo>
                    <a:pt x="949" y="1168"/>
                  </a:lnTo>
                  <a:lnTo>
                    <a:pt x="962" y="1194"/>
                  </a:lnTo>
                  <a:lnTo>
                    <a:pt x="979" y="1226"/>
                  </a:lnTo>
                  <a:lnTo>
                    <a:pt x="998" y="1259"/>
                  </a:lnTo>
                  <a:lnTo>
                    <a:pt x="1194" y="1545"/>
                  </a:lnTo>
                  <a:lnTo>
                    <a:pt x="1198" y="1549"/>
                  </a:lnTo>
                  <a:lnTo>
                    <a:pt x="1202" y="1552"/>
                  </a:lnTo>
                  <a:lnTo>
                    <a:pt x="1213" y="1554"/>
                  </a:lnTo>
                  <a:lnTo>
                    <a:pt x="1243" y="1554"/>
                  </a:lnTo>
                  <a:lnTo>
                    <a:pt x="1251" y="1553"/>
                  </a:lnTo>
                  <a:lnTo>
                    <a:pt x="1257" y="1550"/>
                  </a:lnTo>
                  <a:lnTo>
                    <a:pt x="1261" y="1544"/>
                  </a:lnTo>
                  <a:lnTo>
                    <a:pt x="1262" y="1536"/>
                  </a:lnTo>
                  <a:lnTo>
                    <a:pt x="1262" y="1083"/>
                  </a:lnTo>
                  <a:lnTo>
                    <a:pt x="1261" y="1075"/>
                  </a:lnTo>
                  <a:lnTo>
                    <a:pt x="1257" y="1069"/>
                  </a:lnTo>
                  <a:lnTo>
                    <a:pt x="1251" y="1066"/>
                  </a:lnTo>
                  <a:lnTo>
                    <a:pt x="1243" y="1065"/>
                  </a:lnTo>
                  <a:close/>
                  <a:moveTo>
                    <a:pt x="1546" y="1231"/>
                  </a:moveTo>
                  <a:lnTo>
                    <a:pt x="1546" y="1388"/>
                  </a:lnTo>
                  <a:lnTo>
                    <a:pt x="1549" y="1427"/>
                  </a:lnTo>
                  <a:lnTo>
                    <a:pt x="1553" y="1444"/>
                  </a:lnTo>
                  <a:lnTo>
                    <a:pt x="1559" y="1461"/>
                  </a:lnTo>
                  <a:lnTo>
                    <a:pt x="1566" y="1476"/>
                  </a:lnTo>
                  <a:lnTo>
                    <a:pt x="1574" y="1492"/>
                  </a:lnTo>
                  <a:lnTo>
                    <a:pt x="1584" y="1505"/>
                  </a:lnTo>
                  <a:lnTo>
                    <a:pt x="1596" y="1517"/>
                  </a:lnTo>
                  <a:lnTo>
                    <a:pt x="1609" y="1528"/>
                  </a:lnTo>
                  <a:lnTo>
                    <a:pt x="1624" y="1537"/>
                  </a:lnTo>
                  <a:lnTo>
                    <a:pt x="1639" y="1545"/>
                  </a:lnTo>
                  <a:lnTo>
                    <a:pt x="1656" y="1552"/>
                  </a:lnTo>
                  <a:lnTo>
                    <a:pt x="1675" y="1557"/>
                  </a:lnTo>
                  <a:lnTo>
                    <a:pt x="1695" y="1561"/>
                  </a:lnTo>
                  <a:lnTo>
                    <a:pt x="1716" y="1563"/>
                  </a:lnTo>
                  <a:lnTo>
                    <a:pt x="1739" y="1564"/>
                  </a:lnTo>
                  <a:lnTo>
                    <a:pt x="1783" y="1561"/>
                  </a:lnTo>
                  <a:lnTo>
                    <a:pt x="1803" y="1557"/>
                  </a:lnTo>
                  <a:lnTo>
                    <a:pt x="1822" y="1552"/>
                  </a:lnTo>
                  <a:lnTo>
                    <a:pt x="1839" y="1545"/>
                  </a:lnTo>
                  <a:lnTo>
                    <a:pt x="1854" y="1537"/>
                  </a:lnTo>
                  <a:lnTo>
                    <a:pt x="1869" y="1528"/>
                  </a:lnTo>
                  <a:lnTo>
                    <a:pt x="1882" y="1517"/>
                  </a:lnTo>
                  <a:lnTo>
                    <a:pt x="1893" y="1505"/>
                  </a:lnTo>
                  <a:lnTo>
                    <a:pt x="1903" y="1492"/>
                  </a:lnTo>
                  <a:lnTo>
                    <a:pt x="1911" y="1476"/>
                  </a:lnTo>
                  <a:lnTo>
                    <a:pt x="1918" y="1461"/>
                  </a:lnTo>
                  <a:lnTo>
                    <a:pt x="1925" y="1444"/>
                  </a:lnTo>
                  <a:lnTo>
                    <a:pt x="1929" y="1427"/>
                  </a:lnTo>
                  <a:lnTo>
                    <a:pt x="1931" y="1408"/>
                  </a:lnTo>
                  <a:lnTo>
                    <a:pt x="1932" y="1388"/>
                  </a:lnTo>
                  <a:lnTo>
                    <a:pt x="1932" y="1231"/>
                  </a:lnTo>
                  <a:lnTo>
                    <a:pt x="1931" y="1211"/>
                  </a:lnTo>
                  <a:lnTo>
                    <a:pt x="1929" y="1193"/>
                  </a:lnTo>
                  <a:lnTo>
                    <a:pt x="1925" y="1175"/>
                  </a:lnTo>
                  <a:lnTo>
                    <a:pt x="1918" y="1158"/>
                  </a:lnTo>
                  <a:lnTo>
                    <a:pt x="1911" y="1142"/>
                  </a:lnTo>
                  <a:lnTo>
                    <a:pt x="1903" y="1127"/>
                  </a:lnTo>
                  <a:lnTo>
                    <a:pt x="1893" y="1114"/>
                  </a:lnTo>
                  <a:lnTo>
                    <a:pt x="1882" y="1102"/>
                  </a:lnTo>
                  <a:lnTo>
                    <a:pt x="1869" y="1091"/>
                  </a:lnTo>
                  <a:lnTo>
                    <a:pt x="1854" y="1082"/>
                  </a:lnTo>
                  <a:lnTo>
                    <a:pt x="1839" y="1074"/>
                  </a:lnTo>
                  <a:lnTo>
                    <a:pt x="1822" y="1067"/>
                  </a:lnTo>
                  <a:lnTo>
                    <a:pt x="1803" y="1062"/>
                  </a:lnTo>
                  <a:lnTo>
                    <a:pt x="1783" y="1058"/>
                  </a:lnTo>
                  <a:lnTo>
                    <a:pt x="1762" y="1056"/>
                  </a:lnTo>
                  <a:lnTo>
                    <a:pt x="1739" y="1055"/>
                  </a:lnTo>
                  <a:lnTo>
                    <a:pt x="1695" y="1058"/>
                  </a:lnTo>
                  <a:lnTo>
                    <a:pt x="1675" y="1062"/>
                  </a:lnTo>
                  <a:lnTo>
                    <a:pt x="1656" y="1067"/>
                  </a:lnTo>
                  <a:lnTo>
                    <a:pt x="1639" y="1074"/>
                  </a:lnTo>
                  <a:lnTo>
                    <a:pt x="1624" y="1082"/>
                  </a:lnTo>
                  <a:lnTo>
                    <a:pt x="1609" y="1091"/>
                  </a:lnTo>
                  <a:lnTo>
                    <a:pt x="1596" y="1102"/>
                  </a:lnTo>
                  <a:lnTo>
                    <a:pt x="1584" y="1114"/>
                  </a:lnTo>
                  <a:lnTo>
                    <a:pt x="1574" y="1127"/>
                  </a:lnTo>
                  <a:lnTo>
                    <a:pt x="1566" y="1142"/>
                  </a:lnTo>
                  <a:lnTo>
                    <a:pt x="1559" y="1158"/>
                  </a:lnTo>
                  <a:lnTo>
                    <a:pt x="1553" y="1175"/>
                  </a:lnTo>
                  <a:lnTo>
                    <a:pt x="1549" y="1193"/>
                  </a:lnTo>
                  <a:lnTo>
                    <a:pt x="1547" y="1211"/>
                  </a:lnTo>
                  <a:lnTo>
                    <a:pt x="1546" y="1231"/>
                  </a:lnTo>
                  <a:close/>
                  <a:moveTo>
                    <a:pt x="1865" y="1231"/>
                  </a:moveTo>
                  <a:lnTo>
                    <a:pt x="1865" y="1388"/>
                  </a:lnTo>
                  <a:lnTo>
                    <a:pt x="1863" y="1414"/>
                  </a:lnTo>
                  <a:lnTo>
                    <a:pt x="1860" y="1425"/>
                  </a:lnTo>
                  <a:lnTo>
                    <a:pt x="1856" y="1436"/>
                  </a:lnTo>
                  <a:lnTo>
                    <a:pt x="1852" y="1446"/>
                  </a:lnTo>
                  <a:lnTo>
                    <a:pt x="1846" y="1456"/>
                  </a:lnTo>
                  <a:lnTo>
                    <a:pt x="1832" y="1472"/>
                  </a:lnTo>
                  <a:lnTo>
                    <a:pt x="1815" y="1486"/>
                  </a:lnTo>
                  <a:lnTo>
                    <a:pt x="1793" y="1495"/>
                  </a:lnTo>
                  <a:lnTo>
                    <a:pt x="1768" y="1501"/>
                  </a:lnTo>
                  <a:lnTo>
                    <a:pt x="1739" y="1502"/>
                  </a:lnTo>
                  <a:lnTo>
                    <a:pt x="1710" y="1501"/>
                  </a:lnTo>
                  <a:lnTo>
                    <a:pt x="1697" y="1498"/>
                  </a:lnTo>
                  <a:lnTo>
                    <a:pt x="1685" y="1495"/>
                  </a:lnTo>
                  <a:lnTo>
                    <a:pt x="1674" y="1491"/>
                  </a:lnTo>
                  <a:lnTo>
                    <a:pt x="1664" y="1486"/>
                  </a:lnTo>
                  <a:lnTo>
                    <a:pt x="1646" y="1472"/>
                  </a:lnTo>
                  <a:lnTo>
                    <a:pt x="1632" y="1456"/>
                  </a:lnTo>
                  <a:lnTo>
                    <a:pt x="1622" y="1436"/>
                  </a:lnTo>
                  <a:lnTo>
                    <a:pt x="1618" y="1425"/>
                  </a:lnTo>
                  <a:lnTo>
                    <a:pt x="1616" y="1414"/>
                  </a:lnTo>
                  <a:lnTo>
                    <a:pt x="1613" y="1388"/>
                  </a:lnTo>
                  <a:lnTo>
                    <a:pt x="1613" y="1231"/>
                  </a:lnTo>
                  <a:lnTo>
                    <a:pt x="1616" y="1206"/>
                  </a:lnTo>
                  <a:lnTo>
                    <a:pt x="1618" y="1194"/>
                  </a:lnTo>
                  <a:lnTo>
                    <a:pt x="1622" y="1183"/>
                  </a:lnTo>
                  <a:lnTo>
                    <a:pt x="1626" y="1173"/>
                  </a:lnTo>
                  <a:lnTo>
                    <a:pt x="1632" y="1163"/>
                  </a:lnTo>
                  <a:lnTo>
                    <a:pt x="1646" y="1146"/>
                  </a:lnTo>
                  <a:lnTo>
                    <a:pt x="1664" y="1134"/>
                  </a:lnTo>
                  <a:lnTo>
                    <a:pt x="1685" y="1124"/>
                  </a:lnTo>
                  <a:lnTo>
                    <a:pt x="1710" y="1119"/>
                  </a:lnTo>
                  <a:lnTo>
                    <a:pt x="1739" y="1117"/>
                  </a:lnTo>
                  <a:lnTo>
                    <a:pt x="1768" y="1119"/>
                  </a:lnTo>
                  <a:lnTo>
                    <a:pt x="1781" y="1121"/>
                  </a:lnTo>
                  <a:lnTo>
                    <a:pt x="1793" y="1124"/>
                  </a:lnTo>
                  <a:lnTo>
                    <a:pt x="1804" y="1128"/>
                  </a:lnTo>
                  <a:lnTo>
                    <a:pt x="1815" y="1134"/>
                  </a:lnTo>
                  <a:lnTo>
                    <a:pt x="1832" y="1146"/>
                  </a:lnTo>
                  <a:lnTo>
                    <a:pt x="1846" y="1163"/>
                  </a:lnTo>
                  <a:lnTo>
                    <a:pt x="1856" y="1183"/>
                  </a:lnTo>
                  <a:lnTo>
                    <a:pt x="1860" y="1194"/>
                  </a:lnTo>
                  <a:lnTo>
                    <a:pt x="1863" y="1206"/>
                  </a:lnTo>
                  <a:lnTo>
                    <a:pt x="1865" y="1231"/>
                  </a:lnTo>
                  <a:close/>
                  <a:moveTo>
                    <a:pt x="2332" y="1065"/>
                  </a:moveTo>
                  <a:lnTo>
                    <a:pt x="2055" y="1065"/>
                  </a:lnTo>
                  <a:lnTo>
                    <a:pt x="2047" y="1066"/>
                  </a:lnTo>
                  <a:lnTo>
                    <a:pt x="2041" y="1069"/>
                  </a:lnTo>
                  <a:lnTo>
                    <a:pt x="2038" y="1075"/>
                  </a:lnTo>
                  <a:lnTo>
                    <a:pt x="2037" y="1083"/>
                  </a:lnTo>
                  <a:lnTo>
                    <a:pt x="2037" y="1536"/>
                  </a:lnTo>
                  <a:lnTo>
                    <a:pt x="2038" y="1544"/>
                  </a:lnTo>
                  <a:lnTo>
                    <a:pt x="2041" y="1550"/>
                  </a:lnTo>
                  <a:lnTo>
                    <a:pt x="2047" y="1553"/>
                  </a:lnTo>
                  <a:lnTo>
                    <a:pt x="2055" y="1554"/>
                  </a:lnTo>
                  <a:lnTo>
                    <a:pt x="2085" y="1554"/>
                  </a:lnTo>
                  <a:lnTo>
                    <a:pt x="2095" y="1553"/>
                  </a:lnTo>
                  <a:lnTo>
                    <a:pt x="2101" y="1550"/>
                  </a:lnTo>
                  <a:lnTo>
                    <a:pt x="2104" y="1544"/>
                  </a:lnTo>
                  <a:lnTo>
                    <a:pt x="2105" y="1536"/>
                  </a:lnTo>
                  <a:lnTo>
                    <a:pt x="2105" y="1344"/>
                  </a:lnTo>
                  <a:lnTo>
                    <a:pt x="2298" y="1344"/>
                  </a:lnTo>
                  <a:lnTo>
                    <a:pt x="2307" y="1343"/>
                  </a:lnTo>
                  <a:lnTo>
                    <a:pt x="2312" y="1341"/>
                  </a:lnTo>
                  <a:lnTo>
                    <a:pt x="2315" y="1335"/>
                  </a:lnTo>
                  <a:lnTo>
                    <a:pt x="2316" y="1326"/>
                  </a:lnTo>
                  <a:lnTo>
                    <a:pt x="2316" y="1300"/>
                  </a:lnTo>
                  <a:lnTo>
                    <a:pt x="2315" y="1291"/>
                  </a:lnTo>
                  <a:lnTo>
                    <a:pt x="2312" y="1286"/>
                  </a:lnTo>
                  <a:lnTo>
                    <a:pt x="2307" y="1283"/>
                  </a:lnTo>
                  <a:lnTo>
                    <a:pt x="2298" y="1282"/>
                  </a:lnTo>
                  <a:lnTo>
                    <a:pt x="2105" y="1282"/>
                  </a:lnTo>
                  <a:lnTo>
                    <a:pt x="2105" y="1127"/>
                  </a:lnTo>
                  <a:lnTo>
                    <a:pt x="2332" y="1127"/>
                  </a:lnTo>
                  <a:lnTo>
                    <a:pt x="2340" y="1126"/>
                  </a:lnTo>
                  <a:lnTo>
                    <a:pt x="2346" y="1123"/>
                  </a:lnTo>
                  <a:lnTo>
                    <a:pt x="2349" y="1117"/>
                  </a:lnTo>
                  <a:lnTo>
                    <a:pt x="2350" y="1109"/>
                  </a:lnTo>
                  <a:lnTo>
                    <a:pt x="2350" y="1083"/>
                  </a:lnTo>
                  <a:lnTo>
                    <a:pt x="2349" y="1075"/>
                  </a:lnTo>
                  <a:lnTo>
                    <a:pt x="2346" y="1069"/>
                  </a:lnTo>
                  <a:lnTo>
                    <a:pt x="2340" y="1066"/>
                  </a:lnTo>
                  <a:lnTo>
                    <a:pt x="2332" y="1065"/>
                  </a:lnTo>
                  <a:close/>
                  <a:moveTo>
                    <a:pt x="2738" y="1065"/>
                  </a:moveTo>
                  <a:lnTo>
                    <a:pt x="2462" y="1065"/>
                  </a:lnTo>
                  <a:lnTo>
                    <a:pt x="2454" y="1066"/>
                  </a:lnTo>
                  <a:lnTo>
                    <a:pt x="2448" y="1069"/>
                  </a:lnTo>
                  <a:lnTo>
                    <a:pt x="2445" y="1075"/>
                  </a:lnTo>
                  <a:lnTo>
                    <a:pt x="2444" y="1083"/>
                  </a:lnTo>
                  <a:lnTo>
                    <a:pt x="2444" y="1536"/>
                  </a:lnTo>
                  <a:lnTo>
                    <a:pt x="2445" y="1544"/>
                  </a:lnTo>
                  <a:lnTo>
                    <a:pt x="2448" y="1550"/>
                  </a:lnTo>
                  <a:lnTo>
                    <a:pt x="2454" y="1553"/>
                  </a:lnTo>
                  <a:lnTo>
                    <a:pt x="2462" y="1554"/>
                  </a:lnTo>
                  <a:lnTo>
                    <a:pt x="2492" y="1554"/>
                  </a:lnTo>
                  <a:lnTo>
                    <a:pt x="2501" y="1553"/>
                  </a:lnTo>
                  <a:lnTo>
                    <a:pt x="2506" y="1550"/>
                  </a:lnTo>
                  <a:lnTo>
                    <a:pt x="2509" y="1544"/>
                  </a:lnTo>
                  <a:lnTo>
                    <a:pt x="2510" y="1536"/>
                  </a:lnTo>
                  <a:lnTo>
                    <a:pt x="2510" y="1344"/>
                  </a:lnTo>
                  <a:lnTo>
                    <a:pt x="2704" y="1344"/>
                  </a:lnTo>
                  <a:lnTo>
                    <a:pt x="2713" y="1343"/>
                  </a:lnTo>
                  <a:lnTo>
                    <a:pt x="2718" y="1341"/>
                  </a:lnTo>
                  <a:lnTo>
                    <a:pt x="2721" y="1335"/>
                  </a:lnTo>
                  <a:lnTo>
                    <a:pt x="2722" y="1326"/>
                  </a:lnTo>
                  <a:lnTo>
                    <a:pt x="2722" y="1300"/>
                  </a:lnTo>
                  <a:lnTo>
                    <a:pt x="2721" y="1291"/>
                  </a:lnTo>
                  <a:lnTo>
                    <a:pt x="2718" y="1286"/>
                  </a:lnTo>
                  <a:lnTo>
                    <a:pt x="2713" y="1283"/>
                  </a:lnTo>
                  <a:lnTo>
                    <a:pt x="2704" y="1282"/>
                  </a:lnTo>
                  <a:lnTo>
                    <a:pt x="2510" y="1282"/>
                  </a:lnTo>
                  <a:lnTo>
                    <a:pt x="2510" y="1127"/>
                  </a:lnTo>
                  <a:lnTo>
                    <a:pt x="2738" y="1127"/>
                  </a:lnTo>
                  <a:lnTo>
                    <a:pt x="2746" y="1126"/>
                  </a:lnTo>
                  <a:lnTo>
                    <a:pt x="2752" y="1123"/>
                  </a:lnTo>
                  <a:lnTo>
                    <a:pt x="2756" y="1117"/>
                  </a:lnTo>
                  <a:lnTo>
                    <a:pt x="2756" y="1109"/>
                  </a:lnTo>
                  <a:lnTo>
                    <a:pt x="2756" y="1083"/>
                  </a:lnTo>
                  <a:lnTo>
                    <a:pt x="2756" y="1075"/>
                  </a:lnTo>
                  <a:lnTo>
                    <a:pt x="2752" y="1069"/>
                  </a:lnTo>
                  <a:lnTo>
                    <a:pt x="2746" y="1066"/>
                  </a:lnTo>
                  <a:lnTo>
                    <a:pt x="2738" y="1065"/>
                  </a:lnTo>
                  <a:close/>
                  <a:moveTo>
                    <a:pt x="3144" y="1065"/>
                  </a:moveTo>
                  <a:lnTo>
                    <a:pt x="2868" y="1065"/>
                  </a:lnTo>
                  <a:lnTo>
                    <a:pt x="2859" y="1066"/>
                  </a:lnTo>
                  <a:lnTo>
                    <a:pt x="2854" y="1069"/>
                  </a:lnTo>
                  <a:lnTo>
                    <a:pt x="2851" y="1075"/>
                  </a:lnTo>
                  <a:lnTo>
                    <a:pt x="2850" y="1083"/>
                  </a:lnTo>
                  <a:lnTo>
                    <a:pt x="2850" y="1536"/>
                  </a:lnTo>
                  <a:lnTo>
                    <a:pt x="2851" y="1544"/>
                  </a:lnTo>
                  <a:lnTo>
                    <a:pt x="2854" y="1550"/>
                  </a:lnTo>
                  <a:lnTo>
                    <a:pt x="2859" y="1553"/>
                  </a:lnTo>
                  <a:lnTo>
                    <a:pt x="2868" y="1554"/>
                  </a:lnTo>
                  <a:lnTo>
                    <a:pt x="3153" y="1554"/>
                  </a:lnTo>
                  <a:lnTo>
                    <a:pt x="3161" y="1553"/>
                  </a:lnTo>
                  <a:lnTo>
                    <a:pt x="3167" y="1550"/>
                  </a:lnTo>
                  <a:lnTo>
                    <a:pt x="3170" y="1544"/>
                  </a:lnTo>
                  <a:lnTo>
                    <a:pt x="3170" y="1536"/>
                  </a:lnTo>
                  <a:lnTo>
                    <a:pt x="3170" y="1510"/>
                  </a:lnTo>
                  <a:lnTo>
                    <a:pt x="3170" y="1502"/>
                  </a:lnTo>
                  <a:lnTo>
                    <a:pt x="3167" y="1496"/>
                  </a:lnTo>
                  <a:lnTo>
                    <a:pt x="3161" y="1493"/>
                  </a:lnTo>
                  <a:lnTo>
                    <a:pt x="3153" y="1492"/>
                  </a:lnTo>
                  <a:lnTo>
                    <a:pt x="2916" y="1492"/>
                  </a:lnTo>
                  <a:lnTo>
                    <a:pt x="2916" y="1337"/>
                  </a:lnTo>
                  <a:lnTo>
                    <a:pt x="3113" y="1337"/>
                  </a:lnTo>
                  <a:lnTo>
                    <a:pt x="3121" y="1337"/>
                  </a:lnTo>
                  <a:lnTo>
                    <a:pt x="3127" y="1334"/>
                  </a:lnTo>
                  <a:lnTo>
                    <a:pt x="3130" y="1328"/>
                  </a:lnTo>
                  <a:lnTo>
                    <a:pt x="3131" y="1320"/>
                  </a:lnTo>
                  <a:lnTo>
                    <a:pt x="3131" y="1293"/>
                  </a:lnTo>
                  <a:lnTo>
                    <a:pt x="3130" y="1285"/>
                  </a:lnTo>
                  <a:lnTo>
                    <a:pt x="3127" y="1279"/>
                  </a:lnTo>
                  <a:lnTo>
                    <a:pt x="3121" y="1276"/>
                  </a:lnTo>
                  <a:lnTo>
                    <a:pt x="3113" y="1275"/>
                  </a:lnTo>
                  <a:lnTo>
                    <a:pt x="2916" y="1275"/>
                  </a:lnTo>
                  <a:lnTo>
                    <a:pt x="2916" y="1127"/>
                  </a:lnTo>
                  <a:lnTo>
                    <a:pt x="3144" y="1127"/>
                  </a:lnTo>
                  <a:lnTo>
                    <a:pt x="3153" y="1126"/>
                  </a:lnTo>
                  <a:lnTo>
                    <a:pt x="3158" y="1123"/>
                  </a:lnTo>
                  <a:lnTo>
                    <a:pt x="3161" y="1117"/>
                  </a:lnTo>
                  <a:lnTo>
                    <a:pt x="3162" y="1109"/>
                  </a:lnTo>
                  <a:lnTo>
                    <a:pt x="3162" y="1083"/>
                  </a:lnTo>
                  <a:lnTo>
                    <a:pt x="3161" y="1075"/>
                  </a:lnTo>
                  <a:lnTo>
                    <a:pt x="3158" y="1069"/>
                  </a:lnTo>
                  <a:lnTo>
                    <a:pt x="3153" y="1066"/>
                  </a:lnTo>
                  <a:lnTo>
                    <a:pt x="3144" y="1065"/>
                  </a:lnTo>
                  <a:close/>
                  <a:moveTo>
                    <a:pt x="3623" y="1065"/>
                  </a:moveTo>
                  <a:lnTo>
                    <a:pt x="3595" y="1065"/>
                  </a:lnTo>
                  <a:lnTo>
                    <a:pt x="3586" y="1066"/>
                  </a:lnTo>
                  <a:lnTo>
                    <a:pt x="3580" y="1069"/>
                  </a:lnTo>
                  <a:lnTo>
                    <a:pt x="3577" y="1075"/>
                  </a:lnTo>
                  <a:lnTo>
                    <a:pt x="3576" y="1083"/>
                  </a:lnTo>
                  <a:lnTo>
                    <a:pt x="3576" y="1333"/>
                  </a:lnTo>
                  <a:lnTo>
                    <a:pt x="3578" y="1377"/>
                  </a:lnTo>
                  <a:lnTo>
                    <a:pt x="3582" y="1416"/>
                  </a:lnTo>
                  <a:lnTo>
                    <a:pt x="3587" y="1465"/>
                  </a:lnTo>
                  <a:lnTo>
                    <a:pt x="3577" y="1449"/>
                  </a:lnTo>
                  <a:lnTo>
                    <a:pt x="3564" y="1423"/>
                  </a:lnTo>
                  <a:lnTo>
                    <a:pt x="3546" y="1390"/>
                  </a:lnTo>
                  <a:lnTo>
                    <a:pt x="3525" y="1355"/>
                  </a:lnTo>
                  <a:lnTo>
                    <a:pt x="3332" y="1074"/>
                  </a:lnTo>
                  <a:lnTo>
                    <a:pt x="3325" y="1068"/>
                  </a:lnTo>
                  <a:lnTo>
                    <a:pt x="3321" y="1066"/>
                  </a:lnTo>
                  <a:lnTo>
                    <a:pt x="3314" y="1065"/>
                  </a:lnTo>
                  <a:lnTo>
                    <a:pt x="3284" y="1065"/>
                  </a:lnTo>
                  <a:lnTo>
                    <a:pt x="3276" y="1066"/>
                  </a:lnTo>
                  <a:lnTo>
                    <a:pt x="3270" y="1069"/>
                  </a:lnTo>
                  <a:lnTo>
                    <a:pt x="3267" y="1075"/>
                  </a:lnTo>
                  <a:lnTo>
                    <a:pt x="3266" y="1083"/>
                  </a:lnTo>
                  <a:lnTo>
                    <a:pt x="3266" y="1536"/>
                  </a:lnTo>
                  <a:lnTo>
                    <a:pt x="3267" y="1544"/>
                  </a:lnTo>
                  <a:lnTo>
                    <a:pt x="3270" y="1550"/>
                  </a:lnTo>
                  <a:lnTo>
                    <a:pt x="3276" y="1553"/>
                  </a:lnTo>
                  <a:lnTo>
                    <a:pt x="3284" y="1554"/>
                  </a:lnTo>
                  <a:lnTo>
                    <a:pt x="3312" y="1554"/>
                  </a:lnTo>
                  <a:lnTo>
                    <a:pt x="3321" y="1553"/>
                  </a:lnTo>
                  <a:lnTo>
                    <a:pt x="3327" y="1550"/>
                  </a:lnTo>
                  <a:lnTo>
                    <a:pt x="3330" y="1544"/>
                  </a:lnTo>
                  <a:lnTo>
                    <a:pt x="3331" y="1536"/>
                  </a:lnTo>
                  <a:lnTo>
                    <a:pt x="3331" y="1281"/>
                  </a:lnTo>
                  <a:lnTo>
                    <a:pt x="3329" y="1239"/>
                  </a:lnTo>
                  <a:lnTo>
                    <a:pt x="3325" y="1201"/>
                  </a:lnTo>
                  <a:lnTo>
                    <a:pt x="3319" y="1154"/>
                  </a:lnTo>
                  <a:lnTo>
                    <a:pt x="3323" y="1159"/>
                  </a:lnTo>
                  <a:lnTo>
                    <a:pt x="3329" y="1168"/>
                  </a:lnTo>
                  <a:lnTo>
                    <a:pt x="3342" y="1194"/>
                  </a:lnTo>
                  <a:lnTo>
                    <a:pt x="3358" y="1226"/>
                  </a:lnTo>
                  <a:lnTo>
                    <a:pt x="3378" y="1259"/>
                  </a:lnTo>
                  <a:lnTo>
                    <a:pt x="3574" y="1545"/>
                  </a:lnTo>
                  <a:lnTo>
                    <a:pt x="3577" y="1549"/>
                  </a:lnTo>
                  <a:lnTo>
                    <a:pt x="3581" y="1552"/>
                  </a:lnTo>
                  <a:lnTo>
                    <a:pt x="3593" y="1554"/>
                  </a:lnTo>
                  <a:lnTo>
                    <a:pt x="3623" y="1554"/>
                  </a:lnTo>
                  <a:lnTo>
                    <a:pt x="3631" y="1553"/>
                  </a:lnTo>
                  <a:lnTo>
                    <a:pt x="3637" y="1550"/>
                  </a:lnTo>
                  <a:lnTo>
                    <a:pt x="3640" y="1544"/>
                  </a:lnTo>
                  <a:lnTo>
                    <a:pt x="3641" y="1536"/>
                  </a:lnTo>
                  <a:lnTo>
                    <a:pt x="3641" y="1083"/>
                  </a:lnTo>
                  <a:lnTo>
                    <a:pt x="3640" y="1075"/>
                  </a:lnTo>
                  <a:lnTo>
                    <a:pt x="3637" y="1069"/>
                  </a:lnTo>
                  <a:lnTo>
                    <a:pt x="3631" y="1066"/>
                  </a:lnTo>
                  <a:lnTo>
                    <a:pt x="3623" y="1065"/>
                  </a:lnTo>
                  <a:close/>
                  <a:moveTo>
                    <a:pt x="4073" y="1065"/>
                  </a:moveTo>
                  <a:lnTo>
                    <a:pt x="3747" y="1065"/>
                  </a:lnTo>
                  <a:lnTo>
                    <a:pt x="3738" y="1066"/>
                  </a:lnTo>
                  <a:lnTo>
                    <a:pt x="3733" y="1069"/>
                  </a:lnTo>
                  <a:lnTo>
                    <a:pt x="3730" y="1075"/>
                  </a:lnTo>
                  <a:lnTo>
                    <a:pt x="3729" y="1083"/>
                  </a:lnTo>
                  <a:lnTo>
                    <a:pt x="3729" y="1109"/>
                  </a:lnTo>
                  <a:lnTo>
                    <a:pt x="3730" y="1117"/>
                  </a:lnTo>
                  <a:lnTo>
                    <a:pt x="3733" y="1123"/>
                  </a:lnTo>
                  <a:lnTo>
                    <a:pt x="3738" y="1126"/>
                  </a:lnTo>
                  <a:lnTo>
                    <a:pt x="3747" y="1127"/>
                  </a:lnTo>
                  <a:lnTo>
                    <a:pt x="3877" y="1127"/>
                  </a:lnTo>
                  <a:lnTo>
                    <a:pt x="3877" y="1536"/>
                  </a:lnTo>
                  <a:lnTo>
                    <a:pt x="3878" y="1544"/>
                  </a:lnTo>
                  <a:lnTo>
                    <a:pt x="3881" y="1550"/>
                  </a:lnTo>
                  <a:lnTo>
                    <a:pt x="3886" y="1553"/>
                  </a:lnTo>
                  <a:lnTo>
                    <a:pt x="3895" y="1554"/>
                  </a:lnTo>
                  <a:lnTo>
                    <a:pt x="3926" y="1554"/>
                  </a:lnTo>
                  <a:lnTo>
                    <a:pt x="3934" y="1553"/>
                  </a:lnTo>
                  <a:lnTo>
                    <a:pt x="3940" y="1550"/>
                  </a:lnTo>
                  <a:lnTo>
                    <a:pt x="3943" y="1544"/>
                  </a:lnTo>
                  <a:lnTo>
                    <a:pt x="3944" y="1536"/>
                  </a:lnTo>
                  <a:lnTo>
                    <a:pt x="3944" y="1127"/>
                  </a:lnTo>
                  <a:lnTo>
                    <a:pt x="4073" y="1127"/>
                  </a:lnTo>
                  <a:lnTo>
                    <a:pt x="4081" y="1126"/>
                  </a:lnTo>
                  <a:lnTo>
                    <a:pt x="4087" y="1123"/>
                  </a:lnTo>
                  <a:lnTo>
                    <a:pt x="4090" y="1117"/>
                  </a:lnTo>
                  <a:lnTo>
                    <a:pt x="4092" y="1109"/>
                  </a:lnTo>
                  <a:lnTo>
                    <a:pt x="4092" y="1083"/>
                  </a:lnTo>
                  <a:lnTo>
                    <a:pt x="4090" y="1075"/>
                  </a:lnTo>
                  <a:lnTo>
                    <a:pt x="4087" y="1069"/>
                  </a:lnTo>
                  <a:lnTo>
                    <a:pt x="4081" y="1066"/>
                  </a:lnTo>
                  <a:lnTo>
                    <a:pt x="4073" y="1065"/>
                  </a:lnTo>
                  <a:close/>
                  <a:moveTo>
                    <a:pt x="4227" y="1065"/>
                  </a:moveTo>
                  <a:lnTo>
                    <a:pt x="4197" y="1065"/>
                  </a:lnTo>
                  <a:lnTo>
                    <a:pt x="4189" y="1066"/>
                  </a:lnTo>
                  <a:lnTo>
                    <a:pt x="4183" y="1069"/>
                  </a:lnTo>
                  <a:lnTo>
                    <a:pt x="4180" y="1075"/>
                  </a:lnTo>
                  <a:lnTo>
                    <a:pt x="4179" y="1083"/>
                  </a:lnTo>
                  <a:lnTo>
                    <a:pt x="4179" y="1536"/>
                  </a:lnTo>
                  <a:lnTo>
                    <a:pt x="4180" y="1544"/>
                  </a:lnTo>
                  <a:lnTo>
                    <a:pt x="4183" y="1550"/>
                  </a:lnTo>
                  <a:lnTo>
                    <a:pt x="4189" y="1553"/>
                  </a:lnTo>
                  <a:lnTo>
                    <a:pt x="4197" y="1554"/>
                  </a:lnTo>
                  <a:lnTo>
                    <a:pt x="4462" y="1554"/>
                  </a:lnTo>
                  <a:lnTo>
                    <a:pt x="4471" y="1553"/>
                  </a:lnTo>
                  <a:lnTo>
                    <a:pt x="4476" y="1550"/>
                  </a:lnTo>
                  <a:lnTo>
                    <a:pt x="4480" y="1544"/>
                  </a:lnTo>
                  <a:lnTo>
                    <a:pt x="4481" y="1536"/>
                  </a:lnTo>
                  <a:lnTo>
                    <a:pt x="4481" y="1510"/>
                  </a:lnTo>
                  <a:lnTo>
                    <a:pt x="4480" y="1502"/>
                  </a:lnTo>
                  <a:lnTo>
                    <a:pt x="4476" y="1496"/>
                  </a:lnTo>
                  <a:lnTo>
                    <a:pt x="4471" y="1493"/>
                  </a:lnTo>
                  <a:lnTo>
                    <a:pt x="4462" y="1492"/>
                  </a:lnTo>
                  <a:lnTo>
                    <a:pt x="4246" y="1492"/>
                  </a:lnTo>
                  <a:lnTo>
                    <a:pt x="4246" y="1083"/>
                  </a:lnTo>
                  <a:lnTo>
                    <a:pt x="4245" y="1075"/>
                  </a:lnTo>
                  <a:lnTo>
                    <a:pt x="4241" y="1069"/>
                  </a:lnTo>
                  <a:lnTo>
                    <a:pt x="4236" y="1066"/>
                  </a:lnTo>
                  <a:lnTo>
                    <a:pt x="4227" y="1065"/>
                  </a:lnTo>
                  <a:close/>
                  <a:moveTo>
                    <a:pt x="4568" y="1083"/>
                  </a:moveTo>
                  <a:lnTo>
                    <a:pt x="4568" y="1536"/>
                  </a:lnTo>
                  <a:lnTo>
                    <a:pt x="4569" y="1544"/>
                  </a:lnTo>
                  <a:lnTo>
                    <a:pt x="4572" y="1550"/>
                  </a:lnTo>
                  <a:lnTo>
                    <a:pt x="4577" y="1553"/>
                  </a:lnTo>
                  <a:lnTo>
                    <a:pt x="4586" y="1554"/>
                  </a:lnTo>
                  <a:lnTo>
                    <a:pt x="4617" y="1554"/>
                  </a:lnTo>
                  <a:lnTo>
                    <a:pt x="4625" y="1553"/>
                  </a:lnTo>
                  <a:lnTo>
                    <a:pt x="4631" y="1550"/>
                  </a:lnTo>
                  <a:lnTo>
                    <a:pt x="4634" y="1544"/>
                  </a:lnTo>
                  <a:lnTo>
                    <a:pt x="4635" y="1536"/>
                  </a:lnTo>
                  <a:lnTo>
                    <a:pt x="4635" y="1083"/>
                  </a:lnTo>
                  <a:lnTo>
                    <a:pt x="4634" y="1075"/>
                  </a:lnTo>
                  <a:lnTo>
                    <a:pt x="4631" y="1069"/>
                  </a:lnTo>
                  <a:lnTo>
                    <a:pt x="4625" y="1066"/>
                  </a:lnTo>
                  <a:lnTo>
                    <a:pt x="4617" y="1065"/>
                  </a:lnTo>
                  <a:lnTo>
                    <a:pt x="4586" y="1065"/>
                  </a:lnTo>
                  <a:lnTo>
                    <a:pt x="4577" y="1066"/>
                  </a:lnTo>
                  <a:lnTo>
                    <a:pt x="4572" y="1069"/>
                  </a:lnTo>
                  <a:lnTo>
                    <a:pt x="4569" y="1075"/>
                  </a:lnTo>
                  <a:lnTo>
                    <a:pt x="4568" y="1083"/>
                  </a:lnTo>
                  <a:close/>
                  <a:moveTo>
                    <a:pt x="5107" y="1293"/>
                  </a:moveTo>
                  <a:lnTo>
                    <a:pt x="4941" y="1293"/>
                  </a:lnTo>
                  <a:lnTo>
                    <a:pt x="4932" y="1294"/>
                  </a:lnTo>
                  <a:lnTo>
                    <a:pt x="4927" y="1297"/>
                  </a:lnTo>
                  <a:lnTo>
                    <a:pt x="4923" y="1303"/>
                  </a:lnTo>
                  <a:lnTo>
                    <a:pt x="4922" y="1311"/>
                  </a:lnTo>
                  <a:lnTo>
                    <a:pt x="4922" y="1338"/>
                  </a:lnTo>
                  <a:lnTo>
                    <a:pt x="4923" y="1347"/>
                  </a:lnTo>
                  <a:lnTo>
                    <a:pt x="4927" y="1352"/>
                  </a:lnTo>
                  <a:lnTo>
                    <a:pt x="4932" y="1355"/>
                  </a:lnTo>
                  <a:lnTo>
                    <a:pt x="4941" y="1356"/>
                  </a:lnTo>
                  <a:lnTo>
                    <a:pt x="5059" y="1356"/>
                  </a:lnTo>
                  <a:lnTo>
                    <a:pt x="5059" y="1400"/>
                  </a:lnTo>
                  <a:lnTo>
                    <a:pt x="5057" y="1422"/>
                  </a:lnTo>
                  <a:lnTo>
                    <a:pt x="5054" y="1432"/>
                  </a:lnTo>
                  <a:lnTo>
                    <a:pt x="5051" y="1441"/>
                  </a:lnTo>
                  <a:lnTo>
                    <a:pt x="5040" y="1458"/>
                  </a:lnTo>
                  <a:lnTo>
                    <a:pt x="5026" y="1473"/>
                  </a:lnTo>
                  <a:lnTo>
                    <a:pt x="5008" y="1486"/>
                  </a:lnTo>
                  <a:lnTo>
                    <a:pt x="4987" y="1495"/>
                  </a:lnTo>
                  <a:lnTo>
                    <a:pt x="4962" y="1501"/>
                  </a:lnTo>
                  <a:lnTo>
                    <a:pt x="4933" y="1502"/>
                  </a:lnTo>
                  <a:lnTo>
                    <a:pt x="4904" y="1501"/>
                  </a:lnTo>
                  <a:lnTo>
                    <a:pt x="4891" y="1498"/>
                  </a:lnTo>
                  <a:lnTo>
                    <a:pt x="4878" y="1495"/>
                  </a:lnTo>
                  <a:lnTo>
                    <a:pt x="4857" y="1486"/>
                  </a:lnTo>
                  <a:lnTo>
                    <a:pt x="4839" y="1472"/>
                  </a:lnTo>
                  <a:lnTo>
                    <a:pt x="4825" y="1455"/>
                  </a:lnTo>
                  <a:lnTo>
                    <a:pt x="4815" y="1436"/>
                  </a:lnTo>
                  <a:lnTo>
                    <a:pt x="4812" y="1425"/>
                  </a:lnTo>
                  <a:lnTo>
                    <a:pt x="4809" y="1414"/>
                  </a:lnTo>
                  <a:lnTo>
                    <a:pt x="4807" y="1388"/>
                  </a:lnTo>
                  <a:lnTo>
                    <a:pt x="4807" y="1230"/>
                  </a:lnTo>
                  <a:lnTo>
                    <a:pt x="4809" y="1205"/>
                  </a:lnTo>
                  <a:lnTo>
                    <a:pt x="4811" y="1193"/>
                  </a:lnTo>
                  <a:lnTo>
                    <a:pt x="4815" y="1183"/>
                  </a:lnTo>
                  <a:lnTo>
                    <a:pt x="4825" y="1163"/>
                  </a:lnTo>
                  <a:lnTo>
                    <a:pt x="4839" y="1146"/>
                  </a:lnTo>
                  <a:lnTo>
                    <a:pt x="4856" y="1133"/>
                  </a:lnTo>
                  <a:lnTo>
                    <a:pt x="4878" y="1124"/>
                  </a:lnTo>
                  <a:lnTo>
                    <a:pt x="4903" y="1119"/>
                  </a:lnTo>
                  <a:lnTo>
                    <a:pt x="4933" y="1117"/>
                  </a:lnTo>
                  <a:lnTo>
                    <a:pt x="4957" y="1118"/>
                  </a:lnTo>
                  <a:lnTo>
                    <a:pt x="4978" y="1121"/>
                  </a:lnTo>
                  <a:lnTo>
                    <a:pt x="4997" y="1127"/>
                  </a:lnTo>
                  <a:lnTo>
                    <a:pt x="5013" y="1136"/>
                  </a:lnTo>
                  <a:lnTo>
                    <a:pt x="5026" y="1147"/>
                  </a:lnTo>
                  <a:lnTo>
                    <a:pt x="5038" y="1161"/>
                  </a:lnTo>
                  <a:lnTo>
                    <a:pt x="5047" y="1176"/>
                  </a:lnTo>
                  <a:lnTo>
                    <a:pt x="5054" y="1194"/>
                  </a:lnTo>
                  <a:lnTo>
                    <a:pt x="5058" y="1202"/>
                  </a:lnTo>
                  <a:lnTo>
                    <a:pt x="5063" y="1206"/>
                  </a:lnTo>
                  <a:lnTo>
                    <a:pt x="5069" y="1207"/>
                  </a:lnTo>
                  <a:lnTo>
                    <a:pt x="5077" y="1205"/>
                  </a:lnTo>
                  <a:lnTo>
                    <a:pt x="5106" y="1196"/>
                  </a:lnTo>
                  <a:lnTo>
                    <a:pt x="5114" y="1192"/>
                  </a:lnTo>
                  <a:lnTo>
                    <a:pt x="5119" y="1187"/>
                  </a:lnTo>
                  <a:lnTo>
                    <a:pt x="5120" y="1181"/>
                  </a:lnTo>
                  <a:lnTo>
                    <a:pt x="5118" y="1172"/>
                  </a:lnTo>
                  <a:lnTo>
                    <a:pt x="5107" y="1145"/>
                  </a:lnTo>
                  <a:lnTo>
                    <a:pt x="5092" y="1122"/>
                  </a:lnTo>
                  <a:lnTo>
                    <a:pt x="5075" y="1102"/>
                  </a:lnTo>
                  <a:lnTo>
                    <a:pt x="5065" y="1093"/>
                  </a:lnTo>
                  <a:lnTo>
                    <a:pt x="5054" y="1085"/>
                  </a:lnTo>
                  <a:lnTo>
                    <a:pt x="5030" y="1072"/>
                  </a:lnTo>
                  <a:lnTo>
                    <a:pt x="5016" y="1067"/>
                  </a:lnTo>
                  <a:lnTo>
                    <a:pt x="5002" y="1063"/>
                  </a:lnTo>
                  <a:lnTo>
                    <a:pt x="4986" y="1059"/>
                  </a:lnTo>
                  <a:lnTo>
                    <a:pt x="4969" y="1057"/>
                  </a:lnTo>
                  <a:lnTo>
                    <a:pt x="4933" y="1055"/>
                  </a:lnTo>
                  <a:lnTo>
                    <a:pt x="4888" y="1058"/>
                  </a:lnTo>
                  <a:lnTo>
                    <a:pt x="4868" y="1062"/>
                  </a:lnTo>
                  <a:lnTo>
                    <a:pt x="4850" y="1067"/>
                  </a:lnTo>
                  <a:lnTo>
                    <a:pt x="4833" y="1074"/>
                  </a:lnTo>
                  <a:lnTo>
                    <a:pt x="4817" y="1082"/>
                  </a:lnTo>
                  <a:lnTo>
                    <a:pt x="4803" y="1091"/>
                  </a:lnTo>
                  <a:lnTo>
                    <a:pt x="4790" y="1102"/>
                  </a:lnTo>
                  <a:lnTo>
                    <a:pt x="4779" y="1114"/>
                  </a:lnTo>
                  <a:lnTo>
                    <a:pt x="4769" y="1127"/>
                  </a:lnTo>
                  <a:lnTo>
                    <a:pt x="4760" y="1142"/>
                  </a:lnTo>
                  <a:lnTo>
                    <a:pt x="4752" y="1158"/>
                  </a:lnTo>
                  <a:lnTo>
                    <a:pt x="4747" y="1175"/>
                  </a:lnTo>
                  <a:lnTo>
                    <a:pt x="4743" y="1193"/>
                  </a:lnTo>
                  <a:lnTo>
                    <a:pt x="4740" y="1211"/>
                  </a:lnTo>
                  <a:lnTo>
                    <a:pt x="4740" y="1231"/>
                  </a:lnTo>
                  <a:lnTo>
                    <a:pt x="4740" y="1388"/>
                  </a:lnTo>
                  <a:lnTo>
                    <a:pt x="4743" y="1427"/>
                  </a:lnTo>
                  <a:lnTo>
                    <a:pt x="4747" y="1444"/>
                  </a:lnTo>
                  <a:lnTo>
                    <a:pt x="4752" y="1461"/>
                  </a:lnTo>
                  <a:lnTo>
                    <a:pt x="4760" y="1476"/>
                  </a:lnTo>
                  <a:lnTo>
                    <a:pt x="4769" y="1492"/>
                  </a:lnTo>
                  <a:lnTo>
                    <a:pt x="4779" y="1505"/>
                  </a:lnTo>
                  <a:lnTo>
                    <a:pt x="4790" y="1517"/>
                  </a:lnTo>
                  <a:lnTo>
                    <a:pt x="4803" y="1528"/>
                  </a:lnTo>
                  <a:lnTo>
                    <a:pt x="4817" y="1537"/>
                  </a:lnTo>
                  <a:lnTo>
                    <a:pt x="4833" y="1545"/>
                  </a:lnTo>
                  <a:lnTo>
                    <a:pt x="4850" y="1552"/>
                  </a:lnTo>
                  <a:lnTo>
                    <a:pt x="4868" y="1557"/>
                  </a:lnTo>
                  <a:lnTo>
                    <a:pt x="4888" y="1561"/>
                  </a:lnTo>
                  <a:lnTo>
                    <a:pt x="4910" y="1563"/>
                  </a:lnTo>
                  <a:lnTo>
                    <a:pt x="4933" y="1564"/>
                  </a:lnTo>
                  <a:lnTo>
                    <a:pt x="4977" y="1561"/>
                  </a:lnTo>
                  <a:lnTo>
                    <a:pt x="4997" y="1557"/>
                  </a:lnTo>
                  <a:lnTo>
                    <a:pt x="5015" y="1552"/>
                  </a:lnTo>
                  <a:lnTo>
                    <a:pt x="5048" y="1538"/>
                  </a:lnTo>
                  <a:lnTo>
                    <a:pt x="5075" y="1519"/>
                  </a:lnTo>
                  <a:lnTo>
                    <a:pt x="5087" y="1507"/>
                  </a:lnTo>
                  <a:lnTo>
                    <a:pt x="5097" y="1495"/>
                  </a:lnTo>
                  <a:lnTo>
                    <a:pt x="5106" y="1480"/>
                  </a:lnTo>
                  <a:lnTo>
                    <a:pt x="5113" y="1466"/>
                  </a:lnTo>
                  <a:lnTo>
                    <a:pt x="5118" y="1451"/>
                  </a:lnTo>
                  <a:lnTo>
                    <a:pt x="5122" y="1435"/>
                  </a:lnTo>
                  <a:lnTo>
                    <a:pt x="5125" y="1400"/>
                  </a:lnTo>
                  <a:lnTo>
                    <a:pt x="5125" y="1312"/>
                  </a:lnTo>
                  <a:lnTo>
                    <a:pt x="5124" y="1303"/>
                  </a:lnTo>
                  <a:lnTo>
                    <a:pt x="5121" y="1297"/>
                  </a:lnTo>
                  <a:lnTo>
                    <a:pt x="5116" y="1294"/>
                  </a:lnTo>
                  <a:lnTo>
                    <a:pt x="5107" y="1293"/>
                  </a:lnTo>
                  <a:close/>
                  <a:moveTo>
                    <a:pt x="5616" y="1536"/>
                  </a:moveTo>
                  <a:lnTo>
                    <a:pt x="5438" y="1078"/>
                  </a:lnTo>
                  <a:lnTo>
                    <a:pt x="5434" y="1071"/>
                  </a:lnTo>
                  <a:lnTo>
                    <a:pt x="5430" y="1067"/>
                  </a:lnTo>
                  <a:lnTo>
                    <a:pt x="5422" y="1065"/>
                  </a:lnTo>
                  <a:lnTo>
                    <a:pt x="5414" y="1064"/>
                  </a:lnTo>
                  <a:lnTo>
                    <a:pt x="5387" y="1064"/>
                  </a:lnTo>
                  <a:lnTo>
                    <a:pt x="5378" y="1065"/>
                  </a:lnTo>
                  <a:lnTo>
                    <a:pt x="5372" y="1067"/>
                  </a:lnTo>
                  <a:lnTo>
                    <a:pt x="5368" y="1072"/>
                  </a:lnTo>
                  <a:lnTo>
                    <a:pt x="5364" y="1079"/>
                  </a:lnTo>
                  <a:lnTo>
                    <a:pt x="5185" y="1536"/>
                  </a:lnTo>
                  <a:lnTo>
                    <a:pt x="5184" y="1544"/>
                  </a:lnTo>
                  <a:lnTo>
                    <a:pt x="5185" y="1549"/>
                  </a:lnTo>
                  <a:lnTo>
                    <a:pt x="5187" y="1551"/>
                  </a:lnTo>
                  <a:lnTo>
                    <a:pt x="5189" y="1553"/>
                  </a:lnTo>
                  <a:lnTo>
                    <a:pt x="5198" y="1554"/>
                  </a:lnTo>
                  <a:lnTo>
                    <a:pt x="5222" y="1554"/>
                  </a:lnTo>
                  <a:lnTo>
                    <a:pt x="5235" y="1553"/>
                  </a:lnTo>
                  <a:lnTo>
                    <a:pt x="5240" y="1552"/>
                  </a:lnTo>
                  <a:lnTo>
                    <a:pt x="5244" y="1551"/>
                  </a:lnTo>
                  <a:lnTo>
                    <a:pt x="5250" y="1546"/>
                  </a:lnTo>
                  <a:lnTo>
                    <a:pt x="5254" y="1538"/>
                  </a:lnTo>
                  <a:lnTo>
                    <a:pt x="5298" y="1426"/>
                  </a:lnTo>
                  <a:lnTo>
                    <a:pt x="5501" y="1426"/>
                  </a:lnTo>
                  <a:lnTo>
                    <a:pt x="5543" y="1538"/>
                  </a:lnTo>
                  <a:lnTo>
                    <a:pt x="5547" y="1546"/>
                  </a:lnTo>
                  <a:lnTo>
                    <a:pt x="5553" y="1551"/>
                  </a:lnTo>
                  <a:lnTo>
                    <a:pt x="5562" y="1553"/>
                  </a:lnTo>
                  <a:lnTo>
                    <a:pt x="5576" y="1554"/>
                  </a:lnTo>
                  <a:lnTo>
                    <a:pt x="5604" y="1554"/>
                  </a:lnTo>
                  <a:lnTo>
                    <a:pt x="5612" y="1553"/>
                  </a:lnTo>
                  <a:lnTo>
                    <a:pt x="5617" y="1549"/>
                  </a:lnTo>
                  <a:lnTo>
                    <a:pt x="5618" y="1544"/>
                  </a:lnTo>
                  <a:lnTo>
                    <a:pt x="5616" y="1536"/>
                  </a:lnTo>
                  <a:close/>
                  <a:moveTo>
                    <a:pt x="5483" y="1372"/>
                  </a:moveTo>
                  <a:lnTo>
                    <a:pt x="5316" y="1372"/>
                  </a:lnTo>
                  <a:lnTo>
                    <a:pt x="5385" y="1190"/>
                  </a:lnTo>
                  <a:lnTo>
                    <a:pt x="5392" y="1167"/>
                  </a:lnTo>
                  <a:lnTo>
                    <a:pt x="5395" y="1146"/>
                  </a:lnTo>
                  <a:lnTo>
                    <a:pt x="5397" y="1126"/>
                  </a:lnTo>
                  <a:lnTo>
                    <a:pt x="5400" y="1132"/>
                  </a:lnTo>
                  <a:lnTo>
                    <a:pt x="5403" y="1146"/>
                  </a:lnTo>
                  <a:lnTo>
                    <a:pt x="5407" y="1167"/>
                  </a:lnTo>
                  <a:lnTo>
                    <a:pt x="5413" y="1191"/>
                  </a:lnTo>
                  <a:lnTo>
                    <a:pt x="5483" y="1372"/>
                  </a:lnTo>
                  <a:close/>
                  <a:moveTo>
                    <a:pt x="5855" y="1201"/>
                  </a:moveTo>
                  <a:lnTo>
                    <a:pt x="5856" y="1221"/>
                  </a:lnTo>
                  <a:lnTo>
                    <a:pt x="5860" y="1240"/>
                  </a:lnTo>
                  <a:lnTo>
                    <a:pt x="5865" y="1256"/>
                  </a:lnTo>
                  <a:lnTo>
                    <a:pt x="5872" y="1270"/>
                  </a:lnTo>
                  <a:lnTo>
                    <a:pt x="5881" y="1282"/>
                  </a:lnTo>
                  <a:lnTo>
                    <a:pt x="5891" y="1293"/>
                  </a:lnTo>
                  <a:lnTo>
                    <a:pt x="5902" y="1302"/>
                  </a:lnTo>
                  <a:lnTo>
                    <a:pt x="5915" y="1310"/>
                  </a:lnTo>
                  <a:lnTo>
                    <a:pt x="5930" y="1317"/>
                  </a:lnTo>
                  <a:lnTo>
                    <a:pt x="5944" y="1322"/>
                  </a:lnTo>
                  <a:lnTo>
                    <a:pt x="5975" y="1330"/>
                  </a:lnTo>
                  <a:lnTo>
                    <a:pt x="6039" y="1339"/>
                  </a:lnTo>
                  <a:lnTo>
                    <a:pt x="6085" y="1346"/>
                  </a:lnTo>
                  <a:lnTo>
                    <a:pt x="6106" y="1352"/>
                  </a:lnTo>
                  <a:lnTo>
                    <a:pt x="6125" y="1359"/>
                  </a:lnTo>
                  <a:lnTo>
                    <a:pt x="6140" y="1368"/>
                  </a:lnTo>
                  <a:lnTo>
                    <a:pt x="6151" y="1380"/>
                  </a:lnTo>
                  <a:lnTo>
                    <a:pt x="6156" y="1388"/>
                  </a:lnTo>
                  <a:lnTo>
                    <a:pt x="6159" y="1396"/>
                  </a:lnTo>
                  <a:lnTo>
                    <a:pt x="6161" y="1406"/>
                  </a:lnTo>
                  <a:lnTo>
                    <a:pt x="6161" y="1416"/>
                  </a:lnTo>
                  <a:lnTo>
                    <a:pt x="6159" y="1436"/>
                  </a:lnTo>
                  <a:lnTo>
                    <a:pt x="6157" y="1445"/>
                  </a:lnTo>
                  <a:lnTo>
                    <a:pt x="6153" y="1454"/>
                  </a:lnTo>
                  <a:lnTo>
                    <a:pt x="6144" y="1468"/>
                  </a:lnTo>
                  <a:lnTo>
                    <a:pt x="6130" y="1480"/>
                  </a:lnTo>
                  <a:lnTo>
                    <a:pt x="6113" y="1490"/>
                  </a:lnTo>
                  <a:lnTo>
                    <a:pt x="6103" y="1494"/>
                  </a:lnTo>
                  <a:lnTo>
                    <a:pt x="6090" y="1497"/>
                  </a:lnTo>
                  <a:lnTo>
                    <a:pt x="6066" y="1501"/>
                  </a:lnTo>
                  <a:lnTo>
                    <a:pt x="6037" y="1502"/>
                  </a:lnTo>
                  <a:lnTo>
                    <a:pt x="6015" y="1501"/>
                  </a:lnTo>
                  <a:lnTo>
                    <a:pt x="5995" y="1497"/>
                  </a:lnTo>
                  <a:lnTo>
                    <a:pt x="5977" y="1491"/>
                  </a:lnTo>
                  <a:lnTo>
                    <a:pt x="5968" y="1487"/>
                  </a:lnTo>
                  <a:lnTo>
                    <a:pt x="5961" y="1482"/>
                  </a:lnTo>
                  <a:lnTo>
                    <a:pt x="5946" y="1470"/>
                  </a:lnTo>
                  <a:lnTo>
                    <a:pt x="5933" y="1457"/>
                  </a:lnTo>
                  <a:lnTo>
                    <a:pt x="5922" y="1441"/>
                  </a:lnTo>
                  <a:lnTo>
                    <a:pt x="5913" y="1424"/>
                  </a:lnTo>
                  <a:lnTo>
                    <a:pt x="5908" y="1416"/>
                  </a:lnTo>
                  <a:lnTo>
                    <a:pt x="5903" y="1412"/>
                  </a:lnTo>
                  <a:lnTo>
                    <a:pt x="5897" y="1411"/>
                  </a:lnTo>
                  <a:lnTo>
                    <a:pt x="5889" y="1413"/>
                  </a:lnTo>
                  <a:lnTo>
                    <a:pt x="5861" y="1423"/>
                  </a:lnTo>
                  <a:lnTo>
                    <a:pt x="5853" y="1427"/>
                  </a:lnTo>
                  <a:lnTo>
                    <a:pt x="5849" y="1431"/>
                  </a:lnTo>
                  <a:lnTo>
                    <a:pt x="5848" y="1438"/>
                  </a:lnTo>
                  <a:lnTo>
                    <a:pt x="5850" y="1446"/>
                  </a:lnTo>
                  <a:lnTo>
                    <a:pt x="5862" y="1473"/>
                  </a:lnTo>
                  <a:lnTo>
                    <a:pt x="5877" y="1498"/>
                  </a:lnTo>
                  <a:lnTo>
                    <a:pt x="5886" y="1508"/>
                  </a:lnTo>
                  <a:lnTo>
                    <a:pt x="5895" y="1518"/>
                  </a:lnTo>
                  <a:lnTo>
                    <a:pt x="5905" y="1527"/>
                  </a:lnTo>
                  <a:lnTo>
                    <a:pt x="5916" y="1535"/>
                  </a:lnTo>
                  <a:lnTo>
                    <a:pt x="5941" y="1547"/>
                  </a:lnTo>
                  <a:lnTo>
                    <a:pt x="5955" y="1552"/>
                  </a:lnTo>
                  <a:lnTo>
                    <a:pt x="5969" y="1557"/>
                  </a:lnTo>
                  <a:lnTo>
                    <a:pt x="6001" y="1562"/>
                  </a:lnTo>
                  <a:lnTo>
                    <a:pt x="6037" y="1564"/>
                  </a:lnTo>
                  <a:lnTo>
                    <a:pt x="6060" y="1563"/>
                  </a:lnTo>
                  <a:lnTo>
                    <a:pt x="6081" y="1561"/>
                  </a:lnTo>
                  <a:lnTo>
                    <a:pt x="6101" y="1558"/>
                  </a:lnTo>
                  <a:lnTo>
                    <a:pt x="6120" y="1554"/>
                  </a:lnTo>
                  <a:lnTo>
                    <a:pt x="6137" y="1548"/>
                  </a:lnTo>
                  <a:lnTo>
                    <a:pt x="6152" y="1541"/>
                  </a:lnTo>
                  <a:lnTo>
                    <a:pt x="6179" y="1524"/>
                  </a:lnTo>
                  <a:lnTo>
                    <a:pt x="6190" y="1513"/>
                  </a:lnTo>
                  <a:lnTo>
                    <a:pt x="6200" y="1502"/>
                  </a:lnTo>
                  <a:lnTo>
                    <a:pt x="6208" y="1490"/>
                  </a:lnTo>
                  <a:lnTo>
                    <a:pt x="6215" y="1476"/>
                  </a:lnTo>
                  <a:lnTo>
                    <a:pt x="6221" y="1462"/>
                  </a:lnTo>
                  <a:lnTo>
                    <a:pt x="6224" y="1447"/>
                  </a:lnTo>
                  <a:lnTo>
                    <a:pt x="6227" y="1431"/>
                  </a:lnTo>
                  <a:lnTo>
                    <a:pt x="6228" y="1415"/>
                  </a:lnTo>
                  <a:lnTo>
                    <a:pt x="6227" y="1395"/>
                  </a:lnTo>
                  <a:lnTo>
                    <a:pt x="6224" y="1377"/>
                  </a:lnTo>
                  <a:lnTo>
                    <a:pt x="6219" y="1362"/>
                  </a:lnTo>
                  <a:lnTo>
                    <a:pt x="6212" y="1348"/>
                  </a:lnTo>
                  <a:lnTo>
                    <a:pt x="6204" y="1336"/>
                  </a:lnTo>
                  <a:lnTo>
                    <a:pt x="6195" y="1325"/>
                  </a:lnTo>
                  <a:lnTo>
                    <a:pt x="6184" y="1316"/>
                  </a:lnTo>
                  <a:lnTo>
                    <a:pt x="6172" y="1307"/>
                  </a:lnTo>
                  <a:lnTo>
                    <a:pt x="6160" y="1300"/>
                  </a:lnTo>
                  <a:lnTo>
                    <a:pt x="6146" y="1294"/>
                  </a:lnTo>
                  <a:lnTo>
                    <a:pt x="6117" y="1286"/>
                  </a:lnTo>
                  <a:lnTo>
                    <a:pt x="6086" y="1280"/>
                  </a:lnTo>
                  <a:lnTo>
                    <a:pt x="6055" y="1276"/>
                  </a:lnTo>
                  <a:lnTo>
                    <a:pt x="6006" y="1269"/>
                  </a:lnTo>
                  <a:lnTo>
                    <a:pt x="5983" y="1263"/>
                  </a:lnTo>
                  <a:lnTo>
                    <a:pt x="5964" y="1256"/>
                  </a:lnTo>
                  <a:lnTo>
                    <a:pt x="5955" y="1252"/>
                  </a:lnTo>
                  <a:lnTo>
                    <a:pt x="5947" y="1247"/>
                  </a:lnTo>
                  <a:lnTo>
                    <a:pt x="5935" y="1234"/>
                  </a:lnTo>
                  <a:lnTo>
                    <a:pt x="5926" y="1218"/>
                  </a:lnTo>
                  <a:lnTo>
                    <a:pt x="5923" y="1208"/>
                  </a:lnTo>
                  <a:lnTo>
                    <a:pt x="5923" y="1197"/>
                  </a:lnTo>
                  <a:lnTo>
                    <a:pt x="5925" y="1179"/>
                  </a:lnTo>
                  <a:lnTo>
                    <a:pt x="5927" y="1171"/>
                  </a:lnTo>
                  <a:lnTo>
                    <a:pt x="5931" y="1164"/>
                  </a:lnTo>
                  <a:lnTo>
                    <a:pt x="5935" y="1157"/>
                  </a:lnTo>
                  <a:lnTo>
                    <a:pt x="5940" y="1150"/>
                  </a:lnTo>
                  <a:lnTo>
                    <a:pt x="5953" y="1138"/>
                  </a:lnTo>
                  <a:lnTo>
                    <a:pt x="5969" y="1130"/>
                  </a:lnTo>
                  <a:lnTo>
                    <a:pt x="5978" y="1126"/>
                  </a:lnTo>
                  <a:lnTo>
                    <a:pt x="5989" y="1124"/>
                  </a:lnTo>
                  <a:lnTo>
                    <a:pt x="6012" y="1120"/>
                  </a:lnTo>
                  <a:lnTo>
                    <a:pt x="6038" y="1119"/>
                  </a:lnTo>
                  <a:lnTo>
                    <a:pt x="6060" y="1120"/>
                  </a:lnTo>
                  <a:lnTo>
                    <a:pt x="6079" y="1123"/>
                  </a:lnTo>
                  <a:lnTo>
                    <a:pt x="6088" y="1126"/>
                  </a:lnTo>
                  <a:lnTo>
                    <a:pt x="6097" y="1129"/>
                  </a:lnTo>
                  <a:lnTo>
                    <a:pt x="6112" y="1136"/>
                  </a:lnTo>
                  <a:lnTo>
                    <a:pt x="6125" y="1146"/>
                  </a:lnTo>
                  <a:lnTo>
                    <a:pt x="6137" y="1159"/>
                  </a:lnTo>
                  <a:lnTo>
                    <a:pt x="6147" y="1173"/>
                  </a:lnTo>
                  <a:lnTo>
                    <a:pt x="6156" y="1189"/>
                  </a:lnTo>
                  <a:lnTo>
                    <a:pt x="6161" y="1196"/>
                  </a:lnTo>
                  <a:lnTo>
                    <a:pt x="6166" y="1200"/>
                  </a:lnTo>
                  <a:lnTo>
                    <a:pt x="6172" y="1200"/>
                  </a:lnTo>
                  <a:lnTo>
                    <a:pt x="6180" y="1198"/>
                  </a:lnTo>
                  <a:lnTo>
                    <a:pt x="6208" y="1185"/>
                  </a:lnTo>
                  <a:lnTo>
                    <a:pt x="6216" y="1180"/>
                  </a:lnTo>
                  <a:lnTo>
                    <a:pt x="6220" y="1175"/>
                  </a:lnTo>
                  <a:lnTo>
                    <a:pt x="6221" y="1169"/>
                  </a:lnTo>
                  <a:lnTo>
                    <a:pt x="6218" y="1161"/>
                  </a:lnTo>
                  <a:lnTo>
                    <a:pt x="6205" y="1135"/>
                  </a:lnTo>
                  <a:lnTo>
                    <a:pt x="6189" y="1114"/>
                  </a:lnTo>
                  <a:lnTo>
                    <a:pt x="6181" y="1105"/>
                  </a:lnTo>
                  <a:lnTo>
                    <a:pt x="6172" y="1096"/>
                  </a:lnTo>
                  <a:lnTo>
                    <a:pt x="6152" y="1081"/>
                  </a:lnTo>
                  <a:lnTo>
                    <a:pt x="6129" y="1070"/>
                  </a:lnTo>
                  <a:lnTo>
                    <a:pt x="6102" y="1062"/>
                  </a:lnTo>
                  <a:lnTo>
                    <a:pt x="6072" y="1057"/>
                  </a:lnTo>
                  <a:lnTo>
                    <a:pt x="6038" y="1055"/>
                  </a:lnTo>
                  <a:lnTo>
                    <a:pt x="6016" y="1056"/>
                  </a:lnTo>
                  <a:lnTo>
                    <a:pt x="5996" y="1058"/>
                  </a:lnTo>
                  <a:lnTo>
                    <a:pt x="5977" y="1061"/>
                  </a:lnTo>
                  <a:lnTo>
                    <a:pt x="5960" y="1066"/>
                  </a:lnTo>
                  <a:lnTo>
                    <a:pt x="5943" y="1072"/>
                  </a:lnTo>
                  <a:lnTo>
                    <a:pt x="5927" y="1079"/>
                  </a:lnTo>
                  <a:lnTo>
                    <a:pt x="5902" y="1096"/>
                  </a:lnTo>
                  <a:lnTo>
                    <a:pt x="5891" y="1106"/>
                  </a:lnTo>
                  <a:lnTo>
                    <a:pt x="5881" y="1117"/>
                  </a:lnTo>
                  <a:lnTo>
                    <a:pt x="5873" y="1129"/>
                  </a:lnTo>
                  <a:lnTo>
                    <a:pt x="5867" y="1141"/>
                  </a:lnTo>
                  <a:lnTo>
                    <a:pt x="5862" y="1156"/>
                  </a:lnTo>
                  <a:lnTo>
                    <a:pt x="5858" y="1170"/>
                  </a:lnTo>
                  <a:lnTo>
                    <a:pt x="5856" y="1185"/>
                  </a:lnTo>
                  <a:lnTo>
                    <a:pt x="5855" y="1201"/>
                  </a:lnTo>
                  <a:close/>
                  <a:moveTo>
                    <a:pt x="6620" y="1065"/>
                  </a:moveTo>
                  <a:lnTo>
                    <a:pt x="6343" y="1065"/>
                  </a:lnTo>
                  <a:lnTo>
                    <a:pt x="6335" y="1066"/>
                  </a:lnTo>
                  <a:lnTo>
                    <a:pt x="6329" y="1069"/>
                  </a:lnTo>
                  <a:lnTo>
                    <a:pt x="6326" y="1075"/>
                  </a:lnTo>
                  <a:lnTo>
                    <a:pt x="6325" y="1083"/>
                  </a:lnTo>
                  <a:lnTo>
                    <a:pt x="6325" y="1536"/>
                  </a:lnTo>
                  <a:lnTo>
                    <a:pt x="6326" y="1544"/>
                  </a:lnTo>
                  <a:lnTo>
                    <a:pt x="6329" y="1550"/>
                  </a:lnTo>
                  <a:lnTo>
                    <a:pt x="6335" y="1553"/>
                  </a:lnTo>
                  <a:lnTo>
                    <a:pt x="6343" y="1554"/>
                  </a:lnTo>
                  <a:lnTo>
                    <a:pt x="6628" y="1554"/>
                  </a:lnTo>
                  <a:lnTo>
                    <a:pt x="6636" y="1553"/>
                  </a:lnTo>
                  <a:lnTo>
                    <a:pt x="6642" y="1550"/>
                  </a:lnTo>
                  <a:lnTo>
                    <a:pt x="6645" y="1544"/>
                  </a:lnTo>
                  <a:lnTo>
                    <a:pt x="6646" y="1536"/>
                  </a:lnTo>
                  <a:lnTo>
                    <a:pt x="6646" y="1510"/>
                  </a:lnTo>
                  <a:lnTo>
                    <a:pt x="6645" y="1502"/>
                  </a:lnTo>
                  <a:lnTo>
                    <a:pt x="6642" y="1496"/>
                  </a:lnTo>
                  <a:lnTo>
                    <a:pt x="6636" y="1493"/>
                  </a:lnTo>
                  <a:lnTo>
                    <a:pt x="6628" y="1492"/>
                  </a:lnTo>
                  <a:lnTo>
                    <a:pt x="6391" y="1492"/>
                  </a:lnTo>
                  <a:lnTo>
                    <a:pt x="6391" y="1337"/>
                  </a:lnTo>
                  <a:lnTo>
                    <a:pt x="6587" y="1337"/>
                  </a:lnTo>
                  <a:lnTo>
                    <a:pt x="6597" y="1337"/>
                  </a:lnTo>
                  <a:lnTo>
                    <a:pt x="6602" y="1334"/>
                  </a:lnTo>
                  <a:lnTo>
                    <a:pt x="6605" y="1328"/>
                  </a:lnTo>
                  <a:lnTo>
                    <a:pt x="6606" y="1320"/>
                  </a:lnTo>
                  <a:lnTo>
                    <a:pt x="6606" y="1293"/>
                  </a:lnTo>
                  <a:lnTo>
                    <a:pt x="6605" y="1285"/>
                  </a:lnTo>
                  <a:lnTo>
                    <a:pt x="6602" y="1279"/>
                  </a:lnTo>
                  <a:lnTo>
                    <a:pt x="6597" y="1276"/>
                  </a:lnTo>
                  <a:lnTo>
                    <a:pt x="6587" y="1275"/>
                  </a:lnTo>
                  <a:lnTo>
                    <a:pt x="6391" y="1275"/>
                  </a:lnTo>
                  <a:lnTo>
                    <a:pt x="6391" y="1127"/>
                  </a:lnTo>
                  <a:lnTo>
                    <a:pt x="6620" y="1127"/>
                  </a:lnTo>
                  <a:lnTo>
                    <a:pt x="6628" y="1126"/>
                  </a:lnTo>
                  <a:lnTo>
                    <a:pt x="6634" y="1123"/>
                  </a:lnTo>
                  <a:lnTo>
                    <a:pt x="6636" y="1117"/>
                  </a:lnTo>
                  <a:lnTo>
                    <a:pt x="6637" y="1109"/>
                  </a:lnTo>
                  <a:lnTo>
                    <a:pt x="6637" y="1083"/>
                  </a:lnTo>
                  <a:lnTo>
                    <a:pt x="6636" y="1075"/>
                  </a:lnTo>
                  <a:lnTo>
                    <a:pt x="6634" y="1069"/>
                  </a:lnTo>
                  <a:lnTo>
                    <a:pt x="6628" y="1066"/>
                  </a:lnTo>
                  <a:lnTo>
                    <a:pt x="6620" y="1065"/>
                  </a:lnTo>
                  <a:close/>
                  <a:moveTo>
                    <a:pt x="7102" y="1535"/>
                  </a:moveTo>
                  <a:lnTo>
                    <a:pt x="7014" y="1367"/>
                  </a:lnTo>
                  <a:lnTo>
                    <a:pt x="6998" y="1340"/>
                  </a:lnTo>
                  <a:lnTo>
                    <a:pt x="6981" y="1318"/>
                  </a:lnTo>
                  <a:lnTo>
                    <a:pt x="6971" y="1308"/>
                  </a:lnTo>
                  <a:lnTo>
                    <a:pt x="6960" y="1300"/>
                  </a:lnTo>
                  <a:lnTo>
                    <a:pt x="6948" y="1294"/>
                  </a:lnTo>
                  <a:lnTo>
                    <a:pt x="6935" y="1289"/>
                  </a:lnTo>
                  <a:lnTo>
                    <a:pt x="7093" y="1083"/>
                  </a:lnTo>
                  <a:lnTo>
                    <a:pt x="7096" y="1076"/>
                  </a:lnTo>
                  <a:lnTo>
                    <a:pt x="7096" y="1071"/>
                  </a:lnTo>
                  <a:lnTo>
                    <a:pt x="7092" y="1067"/>
                  </a:lnTo>
                  <a:lnTo>
                    <a:pt x="7084" y="1065"/>
                  </a:lnTo>
                  <a:lnTo>
                    <a:pt x="7051" y="1065"/>
                  </a:lnTo>
                  <a:lnTo>
                    <a:pt x="7038" y="1066"/>
                  </a:lnTo>
                  <a:lnTo>
                    <a:pt x="7029" y="1068"/>
                  </a:lnTo>
                  <a:lnTo>
                    <a:pt x="7022" y="1073"/>
                  </a:lnTo>
                  <a:lnTo>
                    <a:pt x="7015" y="1080"/>
                  </a:lnTo>
                  <a:lnTo>
                    <a:pt x="6868" y="1276"/>
                  </a:lnTo>
                  <a:lnTo>
                    <a:pt x="6856" y="1276"/>
                  </a:lnTo>
                  <a:lnTo>
                    <a:pt x="6808" y="1276"/>
                  </a:lnTo>
                  <a:lnTo>
                    <a:pt x="6808" y="1083"/>
                  </a:lnTo>
                  <a:lnTo>
                    <a:pt x="6807" y="1075"/>
                  </a:lnTo>
                  <a:lnTo>
                    <a:pt x="6804" y="1069"/>
                  </a:lnTo>
                  <a:lnTo>
                    <a:pt x="6798" y="1066"/>
                  </a:lnTo>
                  <a:lnTo>
                    <a:pt x="6789" y="1065"/>
                  </a:lnTo>
                  <a:lnTo>
                    <a:pt x="6758" y="1065"/>
                  </a:lnTo>
                  <a:lnTo>
                    <a:pt x="6750" y="1066"/>
                  </a:lnTo>
                  <a:lnTo>
                    <a:pt x="6745" y="1069"/>
                  </a:lnTo>
                  <a:lnTo>
                    <a:pt x="6742" y="1075"/>
                  </a:lnTo>
                  <a:lnTo>
                    <a:pt x="6741" y="1083"/>
                  </a:lnTo>
                  <a:lnTo>
                    <a:pt x="6741" y="1536"/>
                  </a:lnTo>
                  <a:lnTo>
                    <a:pt x="6742" y="1544"/>
                  </a:lnTo>
                  <a:lnTo>
                    <a:pt x="6745" y="1550"/>
                  </a:lnTo>
                  <a:lnTo>
                    <a:pt x="6750" y="1553"/>
                  </a:lnTo>
                  <a:lnTo>
                    <a:pt x="6758" y="1554"/>
                  </a:lnTo>
                  <a:lnTo>
                    <a:pt x="6789" y="1554"/>
                  </a:lnTo>
                  <a:lnTo>
                    <a:pt x="6798" y="1553"/>
                  </a:lnTo>
                  <a:lnTo>
                    <a:pt x="6804" y="1550"/>
                  </a:lnTo>
                  <a:lnTo>
                    <a:pt x="6807" y="1544"/>
                  </a:lnTo>
                  <a:lnTo>
                    <a:pt x="6808" y="1536"/>
                  </a:lnTo>
                  <a:lnTo>
                    <a:pt x="6808" y="1337"/>
                  </a:lnTo>
                  <a:lnTo>
                    <a:pt x="6861" y="1337"/>
                  </a:lnTo>
                  <a:lnTo>
                    <a:pt x="6879" y="1337"/>
                  </a:lnTo>
                  <a:lnTo>
                    <a:pt x="6894" y="1340"/>
                  </a:lnTo>
                  <a:lnTo>
                    <a:pt x="6907" y="1343"/>
                  </a:lnTo>
                  <a:lnTo>
                    <a:pt x="6918" y="1349"/>
                  </a:lnTo>
                  <a:lnTo>
                    <a:pt x="6928" y="1356"/>
                  </a:lnTo>
                  <a:lnTo>
                    <a:pt x="6937" y="1365"/>
                  </a:lnTo>
                  <a:lnTo>
                    <a:pt x="6945" y="1377"/>
                  </a:lnTo>
                  <a:lnTo>
                    <a:pt x="6953" y="1391"/>
                  </a:lnTo>
                  <a:lnTo>
                    <a:pt x="7026" y="1538"/>
                  </a:lnTo>
                  <a:lnTo>
                    <a:pt x="7031" y="1546"/>
                  </a:lnTo>
                  <a:lnTo>
                    <a:pt x="7037" y="1551"/>
                  </a:lnTo>
                  <a:lnTo>
                    <a:pt x="7047" y="1553"/>
                  </a:lnTo>
                  <a:lnTo>
                    <a:pt x="7061" y="1554"/>
                  </a:lnTo>
                  <a:lnTo>
                    <a:pt x="7091" y="1554"/>
                  </a:lnTo>
                  <a:lnTo>
                    <a:pt x="7100" y="1552"/>
                  </a:lnTo>
                  <a:lnTo>
                    <a:pt x="7104" y="1548"/>
                  </a:lnTo>
                  <a:lnTo>
                    <a:pt x="7104" y="1543"/>
                  </a:lnTo>
                  <a:lnTo>
                    <a:pt x="7102" y="1535"/>
                  </a:lnTo>
                  <a:close/>
                  <a:moveTo>
                    <a:pt x="7513" y="1065"/>
                  </a:moveTo>
                  <a:lnTo>
                    <a:pt x="7187" y="1065"/>
                  </a:lnTo>
                  <a:lnTo>
                    <a:pt x="7178" y="1066"/>
                  </a:lnTo>
                  <a:lnTo>
                    <a:pt x="7173" y="1069"/>
                  </a:lnTo>
                  <a:lnTo>
                    <a:pt x="7170" y="1075"/>
                  </a:lnTo>
                  <a:lnTo>
                    <a:pt x="7169" y="1083"/>
                  </a:lnTo>
                  <a:lnTo>
                    <a:pt x="7169" y="1109"/>
                  </a:lnTo>
                  <a:lnTo>
                    <a:pt x="7170" y="1117"/>
                  </a:lnTo>
                  <a:lnTo>
                    <a:pt x="7173" y="1123"/>
                  </a:lnTo>
                  <a:lnTo>
                    <a:pt x="7178" y="1126"/>
                  </a:lnTo>
                  <a:lnTo>
                    <a:pt x="7187" y="1127"/>
                  </a:lnTo>
                  <a:lnTo>
                    <a:pt x="7317" y="1127"/>
                  </a:lnTo>
                  <a:lnTo>
                    <a:pt x="7317" y="1536"/>
                  </a:lnTo>
                  <a:lnTo>
                    <a:pt x="7318" y="1544"/>
                  </a:lnTo>
                  <a:lnTo>
                    <a:pt x="7321" y="1550"/>
                  </a:lnTo>
                  <a:lnTo>
                    <a:pt x="7326" y="1553"/>
                  </a:lnTo>
                  <a:lnTo>
                    <a:pt x="7335" y="1554"/>
                  </a:lnTo>
                  <a:lnTo>
                    <a:pt x="7365" y="1554"/>
                  </a:lnTo>
                  <a:lnTo>
                    <a:pt x="7374" y="1553"/>
                  </a:lnTo>
                  <a:lnTo>
                    <a:pt x="7379" y="1550"/>
                  </a:lnTo>
                  <a:lnTo>
                    <a:pt x="7382" y="1544"/>
                  </a:lnTo>
                  <a:lnTo>
                    <a:pt x="7383" y="1536"/>
                  </a:lnTo>
                  <a:lnTo>
                    <a:pt x="7383" y="1127"/>
                  </a:lnTo>
                  <a:lnTo>
                    <a:pt x="7513" y="1127"/>
                  </a:lnTo>
                  <a:lnTo>
                    <a:pt x="7521" y="1126"/>
                  </a:lnTo>
                  <a:lnTo>
                    <a:pt x="7527" y="1123"/>
                  </a:lnTo>
                  <a:lnTo>
                    <a:pt x="7530" y="1117"/>
                  </a:lnTo>
                  <a:lnTo>
                    <a:pt x="7531" y="1109"/>
                  </a:lnTo>
                  <a:lnTo>
                    <a:pt x="7531" y="1083"/>
                  </a:lnTo>
                  <a:lnTo>
                    <a:pt x="7530" y="1075"/>
                  </a:lnTo>
                  <a:lnTo>
                    <a:pt x="7527" y="1069"/>
                  </a:lnTo>
                  <a:lnTo>
                    <a:pt x="7521" y="1066"/>
                  </a:lnTo>
                  <a:lnTo>
                    <a:pt x="7513" y="1065"/>
                  </a:lnTo>
                  <a:close/>
                  <a:moveTo>
                    <a:pt x="7599" y="1231"/>
                  </a:moveTo>
                  <a:lnTo>
                    <a:pt x="7599" y="1388"/>
                  </a:lnTo>
                  <a:lnTo>
                    <a:pt x="7602" y="1427"/>
                  </a:lnTo>
                  <a:lnTo>
                    <a:pt x="7606" y="1444"/>
                  </a:lnTo>
                  <a:lnTo>
                    <a:pt x="7611" y="1461"/>
                  </a:lnTo>
                  <a:lnTo>
                    <a:pt x="7618" y="1476"/>
                  </a:lnTo>
                  <a:lnTo>
                    <a:pt x="7627" y="1492"/>
                  </a:lnTo>
                  <a:lnTo>
                    <a:pt x="7637" y="1505"/>
                  </a:lnTo>
                  <a:lnTo>
                    <a:pt x="7648" y="1517"/>
                  </a:lnTo>
                  <a:lnTo>
                    <a:pt x="7661" y="1528"/>
                  </a:lnTo>
                  <a:lnTo>
                    <a:pt x="7675" y="1537"/>
                  </a:lnTo>
                  <a:lnTo>
                    <a:pt x="7691" y="1545"/>
                  </a:lnTo>
                  <a:lnTo>
                    <a:pt x="7708" y="1552"/>
                  </a:lnTo>
                  <a:lnTo>
                    <a:pt x="7727" y="1557"/>
                  </a:lnTo>
                  <a:lnTo>
                    <a:pt x="7746" y="1561"/>
                  </a:lnTo>
                  <a:lnTo>
                    <a:pt x="7769" y="1563"/>
                  </a:lnTo>
                  <a:lnTo>
                    <a:pt x="7791" y="1564"/>
                  </a:lnTo>
                  <a:lnTo>
                    <a:pt x="7835" y="1561"/>
                  </a:lnTo>
                  <a:lnTo>
                    <a:pt x="7855" y="1557"/>
                  </a:lnTo>
                  <a:lnTo>
                    <a:pt x="7873" y="1552"/>
                  </a:lnTo>
                  <a:lnTo>
                    <a:pt x="7890" y="1545"/>
                  </a:lnTo>
                  <a:lnTo>
                    <a:pt x="7906" y="1537"/>
                  </a:lnTo>
                  <a:lnTo>
                    <a:pt x="7920" y="1528"/>
                  </a:lnTo>
                  <a:lnTo>
                    <a:pt x="7934" y="1517"/>
                  </a:lnTo>
                  <a:lnTo>
                    <a:pt x="7946" y="1505"/>
                  </a:lnTo>
                  <a:lnTo>
                    <a:pt x="7956" y="1492"/>
                  </a:lnTo>
                  <a:lnTo>
                    <a:pt x="7964" y="1476"/>
                  </a:lnTo>
                  <a:lnTo>
                    <a:pt x="7971" y="1461"/>
                  </a:lnTo>
                  <a:lnTo>
                    <a:pt x="7977" y="1444"/>
                  </a:lnTo>
                  <a:lnTo>
                    <a:pt x="7980" y="1427"/>
                  </a:lnTo>
                  <a:lnTo>
                    <a:pt x="7983" y="1408"/>
                  </a:lnTo>
                  <a:lnTo>
                    <a:pt x="7984" y="1388"/>
                  </a:lnTo>
                  <a:lnTo>
                    <a:pt x="7984" y="1231"/>
                  </a:lnTo>
                  <a:lnTo>
                    <a:pt x="7983" y="1211"/>
                  </a:lnTo>
                  <a:lnTo>
                    <a:pt x="7980" y="1193"/>
                  </a:lnTo>
                  <a:lnTo>
                    <a:pt x="7977" y="1175"/>
                  </a:lnTo>
                  <a:lnTo>
                    <a:pt x="7971" y="1158"/>
                  </a:lnTo>
                  <a:lnTo>
                    <a:pt x="7964" y="1142"/>
                  </a:lnTo>
                  <a:lnTo>
                    <a:pt x="7956" y="1127"/>
                  </a:lnTo>
                  <a:lnTo>
                    <a:pt x="7946" y="1114"/>
                  </a:lnTo>
                  <a:lnTo>
                    <a:pt x="7934" y="1102"/>
                  </a:lnTo>
                  <a:lnTo>
                    <a:pt x="7920" y="1091"/>
                  </a:lnTo>
                  <a:lnTo>
                    <a:pt x="7906" y="1082"/>
                  </a:lnTo>
                  <a:lnTo>
                    <a:pt x="7890" y="1074"/>
                  </a:lnTo>
                  <a:lnTo>
                    <a:pt x="7873" y="1067"/>
                  </a:lnTo>
                  <a:lnTo>
                    <a:pt x="7855" y="1062"/>
                  </a:lnTo>
                  <a:lnTo>
                    <a:pt x="7835" y="1058"/>
                  </a:lnTo>
                  <a:lnTo>
                    <a:pt x="7814" y="1056"/>
                  </a:lnTo>
                  <a:lnTo>
                    <a:pt x="7791" y="1055"/>
                  </a:lnTo>
                  <a:lnTo>
                    <a:pt x="7746" y="1058"/>
                  </a:lnTo>
                  <a:lnTo>
                    <a:pt x="7727" y="1062"/>
                  </a:lnTo>
                  <a:lnTo>
                    <a:pt x="7708" y="1067"/>
                  </a:lnTo>
                  <a:lnTo>
                    <a:pt x="7691" y="1074"/>
                  </a:lnTo>
                  <a:lnTo>
                    <a:pt x="7675" y="1082"/>
                  </a:lnTo>
                  <a:lnTo>
                    <a:pt x="7661" y="1091"/>
                  </a:lnTo>
                  <a:lnTo>
                    <a:pt x="7648" y="1102"/>
                  </a:lnTo>
                  <a:lnTo>
                    <a:pt x="7637" y="1114"/>
                  </a:lnTo>
                  <a:lnTo>
                    <a:pt x="7627" y="1127"/>
                  </a:lnTo>
                  <a:lnTo>
                    <a:pt x="7618" y="1142"/>
                  </a:lnTo>
                  <a:lnTo>
                    <a:pt x="7611" y="1158"/>
                  </a:lnTo>
                  <a:lnTo>
                    <a:pt x="7606" y="1175"/>
                  </a:lnTo>
                  <a:lnTo>
                    <a:pt x="7602" y="1193"/>
                  </a:lnTo>
                  <a:lnTo>
                    <a:pt x="7600" y="1211"/>
                  </a:lnTo>
                  <a:lnTo>
                    <a:pt x="7599" y="1231"/>
                  </a:lnTo>
                  <a:close/>
                  <a:moveTo>
                    <a:pt x="7916" y="1231"/>
                  </a:moveTo>
                  <a:lnTo>
                    <a:pt x="7916" y="1388"/>
                  </a:lnTo>
                  <a:lnTo>
                    <a:pt x="7914" y="1414"/>
                  </a:lnTo>
                  <a:lnTo>
                    <a:pt x="7912" y="1425"/>
                  </a:lnTo>
                  <a:lnTo>
                    <a:pt x="7908" y="1436"/>
                  </a:lnTo>
                  <a:lnTo>
                    <a:pt x="7904" y="1446"/>
                  </a:lnTo>
                  <a:lnTo>
                    <a:pt x="7898" y="1456"/>
                  </a:lnTo>
                  <a:lnTo>
                    <a:pt x="7884" y="1472"/>
                  </a:lnTo>
                  <a:lnTo>
                    <a:pt x="7866" y="1486"/>
                  </a:lnTo>
                  <a:lnTo>
                    <a:pt x="7845" y="1495"/>
                  </a:lnTo>
                  <a:lnTo>
                    <a:pt x="7820" y="1501"/>
                  </a:lnTo>
                  <a:lnTo>
                    <a:pt x="7791" y="1502"/>
                  </a:lnTo>
                  <a:lnTo>
                    <a:pt x="7762" y="1501"/>
                  </a:lnTo>
                  <a:lnTo>
                    <a:pt x="7749" y="1498"/>
                  </a:lnTo>
                  <a:lnTo>
                    <a:pt x="7737" y="1495"/>
                  </a:lnTo>
                  <a:lnTo>
                    <a:pt x="7725" y="1491"/>
                  </a:lnTo>
                  <a:lnTo>
                    <a:pt x="7715" y="1486"/>
                  </a:lnTo>
                  <a:lnTo>
                    <a:pt x="7697" y="1472"/>
                  </a:lnTo>
                  <a:lnTo>
                    <a:pt x="7683" y="1456"/>
                  </a:lnTo>
                  <a:lnTo>
                    <a:pt x="7673" y="1436"/>
                  </a:lnTo>
                  <a:lnTo>
                    <a:pt x="7670" y="1425"/>
                  </a:lnTo>
                  <a:lnTo>
                    <a:pt x="7667" y="1414"/>
                  </a:lnTo>
                  <a:lnTo>
                    <a:pt x="7665" y="1388"/>
                  </a:lnTo>
                  <a:lnTo>
                    <a:pt x="7665" y="1231"/>
                  </a:lnTo>
                  <a:lnTo>
                    <a:pt x="7667" y="1206"/>
                  </a:lnTo>
                  <a:lnTo>
                    <a:pt x="7670" y="1194"/>
                  </a:lnTo>
                  <a:lnTo>
                    <a:pt x="7673" y="1183"/>
                  </a:lnTo>
                  <a:lnTo>
                    <a:pt x="7678" y="1173"/>
                  </a:lnTo>
                  <a:lnTo>
                    <a:pt x="7683" y="1163"/>
                  </a:lnTo>
                  <a:lnTo>
                    <a:pt x="7697" y="1146"/>
                  </a:lnTo>
                  <a:lnTo>
                    <a:pt x="7715" y="1134"/>
                  </a:lnTo>
                  <a:lnTo>
                    <a:pt x="7737" y="1124"/>
                  </a:lnTo>
                  <a:lnTo>
                    <a:pt x="7762" y="1119"/>
                  </a:lnTo>
                  <a:lnTo>
                    <a:pt x="7791" y="1117"/>
                  </a:lnTo>
                  <a:lnTo>
                    <a:pt x="7820" y="1119"/>
                  </a:lnTo>
                  <a:lnTo>
                    <a:pt x="7833" y="1121"/>
                  </a:lnTo>
                  <a:lnTo>
                    <a:pt x="7845" y="1124"/>
                  </a:lnTo>
                  <a:lnTo>
                    <a:pt x="7856" y="1128"/>
                  </a:lnTo>
                  <a:lnTo>
                    <a:pt x="7866" y="1134"/>
                  </a:lnTo>
                  <a:lnTo>
                    <a:pt x="7884" y="1146"/>
                  </a:lnTo>
                  <a:lnTo>
                    <a:pt x="7898" y="1163"/>
                  </a:lnTo>
                  <a:lnTo>
                    <a:pt x="7908" y="1183"/>
                  </a:lnTo>
                  <a:lnTo>
                    <a:pt x="7912" y="1194"/>
                  </a:lnTo>
                  <a:lnTo>
                    <a:pt x="7914" y="1206"/>
                  </a:lnTo>
                  <a:lnTo>
                    <a:pt x="7916" y="1231"/>
                  </a:lnTo>
                  <a:close/>
                  <a:moveTo>
                    <a:pt x="8301" y="1065"/>
                  </a:moveTo>
                  <a:lnTo>
                    <a:pt x="8108" y="1065"/>
                  </a:lnTo>
                  <a:lnTo>
                    <a:pt x="8100" y="1066"/>
                  </a:lnTo>
                  <a:lnTo>
                    <a:pt x="8093" y="1069"/>
                  </a:lnTo>
                  <a:lnTo>
                    <a:pt x="8090" y="1075"/>
                  </a:lnTo>
                  <a:lnTo>
                    <a:pt x="8089" y="1083"/>
                  </a:lnTo>
                  <a:lnTo>
                    <a:pt x="8089" y="1536"/>
                  </a:lnTo>
                  <a:lnTo>
                    <a:pt x="8090" y="1544"/>
                  </a:lnTo>
                  <a:lnTo>
                    <a:pt x="8093" y="1550"/>
                  </a:lnTo>
                  <a:lnTo>
                    <a:pt x="8100" y="1553"/>
                  </a:lnTo>
                  <a:lnTo>
                    <a:pt x="8108" y="1554"/>
                  </a:lnTo>
                  <a:lnTo>
                    <a:pt x="8138" y="1554"/>
                  </a:lnTo>
                  <a:lnTo>
                    <a:pt x="8147" y="1553"/>
                  </a:lnTo>
                  <a:lnTo>
                    <a:pt x="8152" y="1550"/>
                  </a:lnTo>
                  <a:lnTo>
                    <a:pt x="8155" y="1544"/>
                  </a:lnTo>
                  <a:lnTo>
                    <a:pt x="8156" y="1536"/>
                  </a:lnTo>
                  <a:lnTo>
                    <a:pt x="8156" y="1358"/>
                  </a:lnTo>
                  <a:lnTo>
                    <a:pt x="8230" y="1358"/>
                  </a:lnTo>
                  <a:lnTo>
                    <a:pt x="8247" y="1359"/>
                  </a:lnTo>
                  <a:lnTo>
                    <a:pt x="8262" y="1361"/>
                  </a:lnTo>
                  <a:lnTo>
                    <a:pt x="8276" y="1364"/>
                  </a:lnTo>
                  <a:lnTo>
                    <a:pt x="8287" y="1370"/>
                  </a:lnTo>
                  <a:lnTo>
                    <a:pt x="8297" y="1377"/>
                  </a:lnTo>
                  <a:lnTo>
                    <a:pt x="8305" y="1386"/>
                  </a:lnTo>
                  <a:lnTo>
                    <a:pt x="8321" y="1412"/>
                  </a:lnTo>
                  <a:lnTo>
                    <a:pt x="8383" y="1538"/>
                  </a:lnTo>
                  <a:lnTo>
                    <a:pt x="8388" y="1546"/>
                  </a:lnTo>
                  <a:lnTo>
                    <a:pt x="8395" y="1551"/>
                  </a:lnTo>
                  <a:lnTo>
                    <a:pt x="8404" y="1553"/>
                  </a:lnTo>
                  <a:lnTo>
                    <a:pt x="8418" y="1554"/>
                  </a:lnTo>
                  <a:lnTo>
                    <a:pt x="8450" y="1554"/>
                  </a:lnTo>
                  <a:lnTo>
                    <a:pt x="8458" y="1552"/>
                  </a:lnTo>
                  <a:lnTo>
                    <a:pt x="8462" y="1548"/>
                  </a:lnTo>
                  <a:lnTo>
                    <a:pt x="8462" y="1543"/>
                  </a:lnTo>
                  <a:lnTo>
                    <a:pt x="8459" y="1535"/>
                  </a:lnTo>
                  <a:lnTo>
                    <a:pt x="8382" y="1387"/>
                  </a:lnTo>
                  <a:lnTo>
                    <a:pt x="8367" y="1365"/>
                  </a:lnTo>
                  <a:lnTo>
                    <a:pt x="8358" y="1356"/>
                  </a:lnTo>
                  <a:lnTo>
                    <a:pt x="8348" y="1349"/>
                  </a:lnTo>
                  <a:lnTo>
                    <a:pt x="8370" y="1342"/>
                  </a:lnTo>
                  <a:lnTo>
                    <a:pt x="8390" y="1332"/>
                  </a:lnTo>
                  <a:lnTo>
                    <a:pt x="8408" y="1319"/>
                  </a:lnTo>
                  <a:lnTo>
                    <a:pt x="8422" y="1302"/>
                  </a:lnTo>
                  <a:lnTo>
                    <a:pt x="8434" y="1284"/>
                  </a:lnTo>
                  <a:lnTo>
                    <a:pt x="8443" y="1262"/>
                  </a:lnTo>
                  <a:lnTo>
                    <a:pt x="8448" y="1238"/>
                  </a:lnTo>
                  <a:lnTo>
                    <a:pt x="8450" y="1212"/>
                  </a:lnTo>
                  <a:lnTo>
                    <a:pt x="8449" y="1195"/>
                  </a:lnTo>
                  <a:lnTo>
                    <a:pt x="8447" y="1179"/>
                  </a:lnTo>
                  <a:lnTo>
                    <a:pt x="8444" y="1164"/>
                  </a:lnTo>
                  <a:lnTo>
                    <a:pt x="8439" y="1150"/>
                  </a:lnTo>
                  <a:lnTo>
                    <a:pt x="8434" y="1136"/>
                  </a:lnTo>
                  <a:lnTo>
                    <a:pt x="8426" y="1124"/>
                  </a:lnTo>
                  <a:lnTo>
                    <a:pt x="8418" y="1114"/>
                  </a:lnTo>
                  <a:lnTo>
                    <a:pt x="8409" y="1104"/>
                  </a:lnTo>
                  <a:lnTo>
                    <a:pt x="8399" y="1095"/>
                  </a:lnTo>
                  <a:lnTo>
                    <a:pt x="8388" y="1087"/>
                  </a:lnTo>
                  <a:lnTo>
                    <a:pt x="8376" y="1081"/>
                  </a:lnTo>
                  <a:lnTo>
                    <a:pt x="8363" y="1075"/>
                  </a:lnTo>
                  <a:lnTo>
                    <a:pt x="8349" y="1071"/>
                  </a:lnTo>
                  <a:lnTo>
                    <a:pt x="8334" y="1068"/>
                  </a:lnTo>
                  <a:lnTo>
                    <a:pt x="8318" y="1066"/>
                  </a:lnTo>
                  <a:lnTo>
                    <a:pt x="8301" y="1065"/>
                  </a:lnTo>
                  <a:close/>
                  <a:moveTo>
                    <a:pt x="8380" y="1212"/>
                  </a:moveTo>
                  <a:lnTo>
                    <a:pt x="8378" y="1231"/>
                  </a:lnTo>
                  <a:lnTo>
                    <a:pt x="8374" y="1248"/>
                  </a:lnTo>
                  <a:lnTo>
                    <a:pt x="8367" y="1262"/>
                  </a:lnTo>
                  <a:lnTo>
                    <a:pt x="8357" y="1274"/>
                  </a:lnTo>
                  <a:lnTo>
                    <a:pt x="8345" y="1283"/>
                  </a:lnTo>
                  <a:lnTo>
                    <a:pt x="8331" y="1290"/>
                  </a:lnTo>
                  <a:lnTo>
                    <a:pt x="8314" y="1294"/>
                  </a:lnTo>
                  <a:lnTo>
                    <a:pt x="8295" y="1295"/>
                  </a:lnTo>
                  <a:lnTo>
                    <a:pt x="8156" y="1295"/>
                  </a:lnTo>
                  <a:lnTo>
                    <a:pt x="8156" y="1127"/>
                  </a:lnTo>
                  <a:lnTo>
                    <a:pt x="8295" y="1127"/>
                  </a:lnTo>
                  <a:lnTo>
                    <a:pt x="8314" y="1128"/>
                  </a:lnTo>
                  <a:lnTo>
                    <a:pt x="8331" y="1132"/>
                  </a:lnTo>
                  <a:lnTo>
                    <a:pt x="8345" y="1139"/>
                  </a:lnTo>
                  <a:lnTo>
                    <a:pt x="8357" y="1150"/>
                  </a:lnTo>
                  <a:lnTo>
                    <a:pt x="8367" y="1162"/>
                  </a:lnTo>
                  <a:lnTo>
                    <a:pt x="8374" y="1176"/>
                  </a:lnTo>
                  <a:lnTo>
                    <a:pt x="8378" y="1193"/>
                  </a:lnTo>
                  <a:lnTo>
                    <a:pt x="8380" y="1212"/>
                  </a:lnTo>
                  <a:close/>
                  <a:moveTo>
                    <a:pt x="8913" y="1065"/>
                  </a:moveTo>
                  <a:lnTo>
                    <a:pt x="8885" y="1065"/>
                  </a:lnTo>
                  <a:lnTo>
                    <a:pt x="8876" y="1066"/>
                  </a:lnTo>
                  <a:lnTo>
                    <a:pt x="8871" y="1069"/>
                  </a:lnTo>
                  <a:lnTo>
                    <a:pt x="8868" y="1075"/>
                  </a:lnTo>
                  <a:lnTo>
                    <a:pt x="8867" y="1083"/>
                  </a:lnTo>
                  <a:lnTo>
                    <a:pt x="8867" y="1333"/>
                  </a:lnTo>
                  <a:lnTo>
                    <a:pt x="8869" y="1377"/>
                  </a:lnTo>
                  <a:lnTo>
                    <a:pt x="8872" y="1416"/>
                  </a:lnTo>
                  <a:lnTo>
                    <a:pt x="8878" y="1465"/>
                  </a:lnTo>
                  <a:lnTo>
                    <a:pt x="8868" y="1449"/>
                  </a:lnTo>
                  <a:lnTo>
                    <a:pt x="8854" y="1423"/>
                  </a:lnTo>
                  <a:lnTo>
                    <a:pt x="8837" y="1390"/>
                  </a:lnTo>
                  <a:lnTo>
                    <a:pt x="8816" y="1355"/>
                  </a:lnTo>
                  <a:lnTo>
                    <a:pt x="8623" y="1074"/>
                  </a:lnTo>
                  <a:lnTo>
                    <a:pt x="8616" y="1068"/>
                  </a:lnTo>
                  <a:lnTo>
                    <a:pt x="8611" y="1066"/>
                  </a:lnTo>
                  <a:lnTo>
                    <a:pt x="8605" y="1065"/>
                  </a:lnTo>
                  <a:lnTo>
                    <a:pt x="8574" y="1065"/>
                  </a:lnTo>
                  <a:lnTo>
                    <a:pt x="8565" y="1066"/>
                  </a:lnTo>
                  <a:lnTo>
                    <a:pt x="8560" y="1069"/>
                  </a:lnTo>
                  <a:lnTo>
                    <a:pt x="8557" y="1075"/>
                  </a:lnTo>
                  <a:lnTo>
                    <a:pt x="8556" y="1083"/>
                  </a:lnTo>
                  <a:lnTo>
                    <a:pt x="8556" y="1536"/>
                  </a:lnTo>
                  <a:lnTo>
                    <a:pt x="8557" y="1544"/>
                  </a:lnTo>
                  <a:lnTo>
                    <a:pt x="8560" y="1550"/>
                  </a:lnTo>
                  <a:lnTo>
                    <a:pt x="8565" y="1553"/>
                  </a:lnTo>
                  <a:lnTo>
                    <a:pt x="8574" y="1554"/>
                  </a:lnTo>
                  <a:lnTo>
                    <a:pt x="8603" y="1554"/>
                  </a:lnTo>
                  <a:lnTo>
                    <a:pt x="8611" y="1553"/>
                  </a:lnTo>
                  <a:lnTo>
                    <a:pt x="8617" y="1550"/>
                  </a:lnTo>
                  <a:lnTo>
                    <a:pt x="8620" y="1544"/>
                  </a:lnTo>
                  <a:lnTo>
                    <a:pt x="8621" y="1536"/>
                  </a:lnTo>
                  <a:lnTo>
                    <a:pt x="8621" y="1281"/>
                  </a:lnTo>
                  <a:lnTo>
                    <a:pt x="8619" y="1239"/>
                  </a:lnTo>
                  <a:lnTo>
                    <a:pt x="8615" y="1201"/>
                  </a:lnTo>
                  <a:lnTo>
                    <a:pt x="8610" y="1154"/>
                  </a:lnTo>
                  <a:lnTo>
                    <a:pt x="8614" y="1159"/>
                  </a:lnTo>
                  <a:lnTo>
                    <a:pt x="8619" y="1168"/>
                  </a:lnTo>
                  <a:lnTo>
                    <a:pt x="8632" y="1194"/>
                  </a:lnTo>
                  <a:lnTo>
                    <a:pt x="8649" y="1226"/>
                  </a:lnTo>
                  <a:lnTo>
                    <a:pt x="8668" y="1259"/>
                  </a:lnTo>
                  <a:lnTo>
                    <a:pt x="8864" y="1545"/>
                  </a:lnTo>
                  <a:lnTo>
                    <a:pt x="8868" y="1549"/>
                  </a:lnTo>
                  <a:lnTo>
                    <a:pt x="8872" y="1552"/>
                  </a:lnTo>
                  <a:lnTo>
                    <a:pt x="8883" y="1554"/>
                  </a:lnTo>
                  <a:lnTo>
                    <a:pt x="8913" y="1554"/>
                  </a:lnTo>
                  <a:lnTo>
                    <a:pt x="8921" y="1553"/>
                  </a:lnTo>
                  <a:lnTo>
                    <a:pt x="8926" y="1550"/>
                  </a:lnTo>
                  <a:lnTo>
                    <a:pt x="8930" y="1544"/>
                  </a:lnTo>
                  <a:lnTo>
                    <a:pt x="8930" y="1536"/>
                  </a:lnTo>
                  <a:lnTo>
                    <a:pt x="8930" y="1083"/>
                  </a:lnTo>
                  <a:lnTo>
                    <a:pt x="8930" y="1075"/>
                  </a:lnTo>
                  <a:lnTo>
                    <a:pt x="8926" y="1069"/>
                  </a:lnTo>
                  <a:lnTo>
                    <a:pt x="8921" y="1066"/>
                  </a:lnTo>
                  <a:lnTo>
                    <a:pt x="8913" y="106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7"/>
            <p:cNvSpPr>
              <a:spLocks noEditPoints="1"/>
            </p:cNvSpPr>
            <p:nvPr userDrawn="1"/>
          </p:nvSpPr>
          <p:spPr bwMode="auto">
            <a:xfrm>
              <a:off x="7810500" y="1988800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8"/>
            <p:cNvSpPr>
              <a:spLocks noEditPoints="1"/>
            </p:cNvSpPr>
            <p:nvPr userDrawn="1"/>
          </p:nvSpPr>
          <p:spPr bwMode="auto">
            <a:xfrm>
              <a:off x="8750300" y="1993563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4120788337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fi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6781800" y="1988800"/>
            <a:ext cx="4676775" cy="2797176"/>
            <a:chOff x="8888413" y="2236788"/>
            <a:chExt cx="4676775" cy="2797176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9"/>
            <p:cNvSpPr>
              <a:spLocks noEditPoints="1"/>
            </p:cNvSpPr>
            <p:nvPr userDrawn="1"/>
          </p:nvSpPr>
          <p:spPr bwMode="auto">
            <a:xfrm>
              <a:off x="8888413" y="4787901"/>
              <a:ext cx="4676775" cy="246063"/>
            </a:xfrm>
            <a:custGeom>
              <a:avLst/>
              <a:gdLst>
                <a:gd name="T0" fmla="*/ 11356 w 11787"/>
                <a:gd name="T1" fmla="*/ 607 h 620"/>
                <a:gd name="T2" fmla="*/ 11220 w 11787"/>
                <a:gd name="T3" fmla="*/ 139 h 620"/>
                <a:gd name="T4" fmla="*/ 10950 w 11787"/>
                <a:gd name="T5" fmla="*/ 482 h 620"/>
                <a:gd name="T6" fmla="*/ 11285 w 11787"/>
                <a:gd name="T7" fmla="*/ 471 h 620"/>
                <a:gd name="T8" fmla="*/ 10653 w 11787"/>
                <a:gd name="T9" fmla="*/ 123 h 620"/>
                <a:gd name="T10" fmla="*/ 10898 w 11787"/>
                <a:gd name="T11" fmla="*/ 592 h 620"/>
                <a:gd name="T12" fmla="*/ 9969 w 11787"/>
                <a:gd name="T13" fmla="*/ 607 h 620"/>
                <a:gd name="T14" fmla="*/ 9561 w 11787"/>
                <a:gd name="T15" fmla="*/ 338 h 620"/>
                <a:gd name="T16" fmla="*/ 9717 w 11787"/>
                <a:gd name="T17" fmla="*/ 557 h 620"/>
                <a:gd name="T18" fmla="*/ 9634 w 11787"/>
                <a:gd name="T19" fmla="*/ 608 h 620"/>
                <a:gd name="T20" fmla="*/ 9851 w 11787"/>
                <a:gd name="T21" fmla="*/ 363 h 620"/>
                <a:gd name="T22" fmla="*/ 9740 w 11787"/>
                <a:gd name="T23" fmla="*/ 175 h 620"/>
                <a:gd name="T24" fmla="*/ 9718 w 11787"/>
                <a:gd name="T25" fmla="*/ 111 h 620"/>
                <a:gd name="T26" fmla="*/ 9276 w 11787"/>
                <a:gd name="T27" fmla="*/ 556 h 620"/>
                <a:gd name="T28" fmla="*/ 9301 w 11787"/>
                <a:gd name="T29" fmla="*/ 180 h 620"/>
                <a:gd name="T30" fmla="*/ 9291 w 11787"/>
                <a:gd name="T31" fmla="*/ 616 h 620"/>
                <a:gd name="T32" fmla="*/ 9346 w 11787"/>
                <a:gd name="T33" fmla="*/ 130 h 620"/>
                <a:gd name="T34" fmla="*/ 8658 w 11787"/>
                <a:gd name="T35" fmla="*/ 139 h 620"/>
                <a:gd name="T36" fmla="*/ 8930 w 11787"/>
                <a:gd name="T37" fmla="*/ 331 h 620"/>
                <a:gd name="T38" fmla="*/ 8550 w 11787"/>
                <a:gd name="T39" fmla="*/ 121 h 620"/>
                <a:gd name="T40" fmla="*/ 8269 w 11787"/>
                <a:gd name="T41" fmla="*/ 605 h 620"/>
                <a:gd name="T42" fmla="*/ 7894 w 11787"/>
                <a:gd name="T43" fmla="*/ 223 h 620"/>
                <a:gd name="T44" fmla="*/ 7737 w 11787"/>
                <a:gd name="T45" fmla="*/ 609 h 620"/>
                <a:gd name="T46" fmla="*/ 7954 w 11787"/>
                <a:gd name="T47" fmla="*/ 69 h 620"/>
                <a:gd name="T48" fmla="*/ 7850 w 11787"/>
                <a:gd name="T49" fmla="*/ 69 h 620"/>
                <a:gd name="T50" fmla="*/ 7619 w 11787"/>
                <a:gd name="T51" fmla="*/ 566 h 620"/>
                <a:gd name="T52" fmla="*/ 7223 w 11787"/>
                <a:gd name="T53" fmla="*/ 592 h 620"/>
                <a:gd name="T54" fmla="*/ 7214 w 11787"/>
                <a:gd name="T55" fmla="*/ 131 h 620"/>
                <a:gd name="T56" fmla="*/ 6477 w 11787"/>
                <a:gd name="T57" fmla="*/ 444 h 620"/>
                <a:gd name="T58" fmla="*/ 6418 w 11787"/>
                <a:gd name="T59" fmla="*/ 500 h 620"/>
                <a:gd name="T60" fmla="*/ 6793 w 11787"/>
                <a:gd name="T61" fmla="*/ 482 h 620"/>
                <a:gd name="T62" fmla="*/ 6460 w 11787"/>
                <a:gd name="T63" fmla="*/ 158 h 620"/>
                <a:gd name="T64" fmla="*/ 6703 w 11787"/>
                <a:gd name="T65" fmla="*/ 29 h 620"/>
                <a:gd name="T66" fmla="*/ 6561 w 11787"/>
                <a:gd name="T67" fmla="*/ 7 h 620"/>
                <a:gd name="T68" fmla="*/ 6161 w 11787"/>
                <a:gd name="T69" fmla="*/ 609 h 620"/>
                <a:gd name="T70" fmla="*/ 5663 w 11787"/>
                <a:gd name="T71" fmla="*/ 608 h 620"/>
                <a:gd name="T72" fmla="*/ 5190 w 11787"/>
                <a:gd name="T73" fmla="*/ 471 h 620"/>
                <a:gd name="T74" fmla="*/ 4936 w 11787"/>
                <a:gd name="T75" fmla="*/ 295 h 620"/>
                <a:gd name="T76" fmla="*/ 4566 w 11787"/>
                <a:gd name="T77" fmla="*/ 181 h 620"/>
                <a:gd name="T78" fmla="*/ 4413 w 11787"/>
                <a:gd name="T79" fmla="*/ 606 h 620"/>
                <a:gd name="T80" fmla="*/ 4268 w 11787"/>
                <a:gd name="T81" fmla="*/ 609 h 620"/>
                <a:gd name="T82" fmla="*/ 3763 w 11787"/>
                <a:gd name="T83" fmla="*/ 427 h 620"/>
                <a:gd name="T84" fmla="*/ 3823 w 11787"/>
                <a:gd name="T85" fmla="*/ 594 h 620"/>
                <a:gd name="T86" fmla="*/ 2889 w 11787"/>
                <a:gd name="T87" fmla="*/ 122 h 620"/>
                <a:gd name="T88" fmla="*/ 3146 w 11787"/>
                <a:gd name="T89" fmla="*/ 605 h 620"/>
                <a:gd name="T90" fmla="*/ 2735 w 11787"/>
                <a:gd name="T91" fmla="*/ 605 h 620"/>
                <a:gd name="T92" fmla="*/ 2731 w 11787"/>
                <a:gd name="T93" fmla="*/ 165 h 620"/>
                <a:gd name="T94" fmla="*/ 2254 w 11787"/>
                <a:gd name="T95" fmla="*/ 461 h 620"/>
                <a:gd name="T96" fmla="*/ 1947 w 11787"/>
                <a:gd name="T97" fmla="*/ 482 h 620"/>
                <a:gd name="T98" fmla="*/ 2314 w 11787"/>
                <a:gd name="T99" fmla="*/ 517 h 620"/>
                <a:gd name="T100" fmla="*/ 2019 w 11787"/>
                <a:gd name="T101" fmla="*/ 235 h 620"/>
                <a:gd name="T102" fmla="*/ 2313 w 11787"/>
                <a:gd name="T103" fmla="*/ 231 h 620"/>
                <a:gd name="T104" fmla="*/ 1948 w 11787"/>
                <a:gd name="T105" fmla="*/ 257 h 620"/>
                <a:gd name="T106" fmla="*/ 1557 w 11787"/>
                <a:gd name="T107" fmla="*/ 365 h 620"/>
                <a:gd name="T108" fmla="*/ 1327 w 11787"/>
                <a:gd name="T109" fmla="*/ 139 h 620"/>
                <a:gd name="T110" fmla="*/ 1677 w 11787"/>
                <a:gd name="T111" fmla="*/ 609 h 620"/>
                <a:gd name="T112" fmla="*/ 1004 w 11787"/>
                <a:gd name="T113" fmla="*/ 548 h 620"/>
                <a:gd name="T114" fmla="*/ 522 w 11787"/>
                <a:gd name="T115" fmla="*/ 592 h 620"/>
                <a:gd name="T116" fmla="*/ 814 w 11787"/>
                <a:gd name="T117" fmla="*/ 122 h 620"/>
                <a:gd name="T118" fmla="*/ 516 w 11787"/>
                <a:gd name="T119" fmla="*/ 468 h 620"/>
                <a:gd name="T120" fmla="*/ 61 w 11787"/>
                <a:gd name="T121" fmla="*/ 467 h 620"/>
                <a:gd name="T122" fmla="*/ 293 w 11787"/>
                <a:gd name="T123" fmla="*/ 575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7" h="620">
                  <a:moveTo>
                    <a:pt x="11652" y="427"/>
                  </a:moveTo>
                  <a:lnTo>
                    <a:pt x="11485" y="427"/>
                  </a:lnTo>
                  <a:lnTo>
                    <a:pt x="11555" y="246"/>
                  </a:lnTo>
                  <a:lnTo>
                    <a:pt x="11561" y="223"/>
                  </a:lnTo>
                  <a:lnTo>
                    <a:pt x="11565" y="203"/>
                  </a:lnTo>
                  <a:lnTo>
                    <a:pt x="11567" y="181"/>
                  </a:lnTo>
                  <a:lnTo>
                    <a:pt x="11571" y="181"/>
                  </a:lnTo>
                  <a:lnTo>
                    <a:pt x="11573" y="203"/>
                  </a:lnTo>
                  <a:lnTo>
                    <a:pt x="11577" y="223"/>
                  </a:lnTo>
                  <a:lnTo>
                    <a:pt x="11583" y="246"/>
                  </a:lnTo>
                  <a:lnTo>
                    <a:pt x="11652" y="427"/>
                  </a:lnTo>
                  <a:close/>
                  <a:moveTo>
                    <a:pt x="11785" y="592"/>
                  </a:moveTo>
                  <a:lnTo>
                    <a:pt x="11606" y="134"/>
                  </a:lnTo>
                  <a:lnTo>
                    <a:pt x="11603" y="127"/>
                  </a:lnTo>
                  <a:lnTo>
                    <a:pt x="11598" y="122"/>
                  </a:lnTo>
                  <a:lnTo>
                    <a:pt x="11592" y="120"/>
                  </a:lnTo>
                  <a:lnTo>
                    <a:pt x="11584" y="120"/>
                  </a:lnTo>
                  <a:lnTo>
                    <a:pt x="11556" y="120"/>
                  </a:lnTo>
                  <a:lnTo>
                    <a:pt x="11548" y="120"/>
                  </a:lnTo>
                  <a:lnTo>
                    <a:pt x="11542" y="123"/>
                  </a:lnTo>
                  <a:lnTo>
                    <a:pt x="11537" y="127"/>
                  </a:lnTo>
                  <a:lnTo>
                    <a:pt x="11533" y="135"/>
                  </a:lnTo>
                  <a:lnTo>
                    <a:pt x="11354" y="592"/>
                  </a:lnTo>
                  <a:lnTo>
                    <a:pt x="11352" y="599"/>
                  </a:lnTo>
                  <a:lnTo>
                    <a:pt x="11354" y="605"/>
                  </a:lnTo>
                  <a:lnTo>
                    <a:pt x="11356" y="607"/>
                  </a:lnTo>
                  <a:lnTo>
                    <a:pt x="11358" y="608"/>
                  </a:lnTo>
                  <a:lnTo>
                    <a:pt x="11367" y="609"/>
                  </a:lnTo>
                  <a:lnTo>
                    <a:pt x="11391" y="609"/>
                  </a:lnTo>
                  <a:lnTo>
                    <a:pt x="11405" y="609"/>
                  </a:lnTo>
                  <a:lnTo>
                    <a:pt x="11410" y="608"/>
                  </a:lnTo>
                  <a:lnTo>
                    <a:pt x="11414" y="606"/>
                  </a:lnTo>
                  <a:lnTo>
                    <a:pt x="11420" y="601"/>
                  </a:lnTo>
                  <a:lnTo>
                    <a:pt x="11424" y="594"/>
                  </a:lnTo>
                  <a:lnTo>
                    <a:pt x="11467" y="481"/>
                  </a:lnTo>
                  <a:lnTo>
                    <a:pt x="11670" y="481"/>
                  </a:lnTo>
                  <a:lnTo>
                    <a:pt x="11713" y="594"/>
                  </a:lnTo>
                  <a:lnTo>
                    <a:pt x="11717" y="601"/>
                  </a:lnTo>
                  <a:lnTo>
                    <a:pt x="11723" y="606"/>
                  </a:lnTo>
                  <a:lnTo>
                    <a:pt x="11732" y="609"/>
                  </a:lnTo>
                  <a:lnTo>
                    <a:pt x="11746" y="609"/>
                  </a:lnTo>
                  <a:lnTo>
                    <a:pt x="11773" y="609"/>
                  </a:lnTo>
                  <a:lnTo>
                    <a:pt x="11781" y="608"/>
                  </a:lnTo>
                  <a:lnTo>
                    <a:pt x="11786" y="605"/>
                  </a:lnTo>
                  <a:lnTo>
                    <a:pt x="11787" y="599"/>
                  </a:lnTo>
                  <a:lnTo>
                    <a:pt x="11785" y="592"/>
                  </a:lnTo>
                  <a:close/>
                  <a:moveTo>
                    <a:pt x="11268" y="121"/>
                  </a:moveTo>
                  <a:lnTo>
                    <a:pt x="11237" y="121"/>
                  </a:lnTo>
                  <a:lnTo>
                    <a:pt x="11229" y="122"/>
                  </a:lnTo>
                  <a:lnTo>
                    <a:pt x="11223" y="125"/>
                  </a:lnTo>
                  <a:lnTo>
                    <a:pt x="11220" y="131"/>
                  </a:lnTo>
                  <a:lnTo>
                    <a:pt x="11220" y="139"/>
                  </a:lnTo>
                  <a:lnTo>
                    <a:pt x="11220" y="453"/>
                  </a:lnTo>
                  <a:lnTo>
                    <a:pt x="11218" y="477"/>
                  </a:lnTo>
                  <a:lnTo>
                    <a:pt x="11213" y="497"/>
                  </a:lnTo>
                  <a:lnTo>
                    <a:pt x="11205" y="515"/>
                  </a:lnTo>
                  <a:lnTo>
                    <a:pt x="11192" y="531"/>
                  </a:lnTo>
                  <a:lnTo>
                    <a:pt x="11178" y="543"/>
                  </a:lnTo>
                  <a:lnTo>
                    <a:pt x="11160" y="551"/>
                  </a:lnTo>
                  <a:lnTo>
                    <a:pt x="11139" y="556"/>
                  </a:lnTo>
                  <a:lnTo>
                    <a:pt x="11115" y="558"/>
                  </a:lnTo>
                  <a:lnTo>
                    <a:pt x="11095" y="557"/>
                  </a:lnTo>
                  <a:lnTo>
                    <a:pt x="11077" y="553"/>
                  </a:lnTo>
                  <a:lnTo>
                    <a:pt x="11061" y="546"/>
                  </a:lnTo>
                  <a:lnTo>
                    <a:pt x="11048" y="537"/>
                  </a:lnTo>
                  <a:lnTo>
                    <a:pt x="11042" y="531"/>
                  </a:lnTo>
                  <a:lnTo>
                    <a:pt x="11037" y="525"/>
                  </a:lnTo>
                  <a:lnTo>
                    <a:pt x="11027" y="510"/>
                  </a:lnTo>
                  <a:lnTo>
                    <a:pt x="11020" y="494"/>
                  </a:lnTo>
                  <a:lnTo>
                    <a:pt x="11014" y="475"/>
                  </a:lnTo>
                  <a:lnTo>
                    <a:pt x="11010" y="467"/>
                  </a:lnTo>
                  <a:lnTo>
                    <a:pt x="11005" y="463"/>
                  </a:lnTo>
                  <a:lnTo>
                    <a:pt x="10999" y="462"/>
                  </a:lnTo>
                  <a:lnTo>
                    <a:pt x="10991" y="463"/>
                  </a:lnTo>
                  <a:lnTo>
                    <a:pt x="10962" y="474"/>
                  </a:lnTo>
                  <a:lnTo>
                    <a:pt x="10958" y="475"/>
                  </a:lnTo>
                  <a:lnTo>
                    <a:pt x="10954" y="477"/>
                  </a:lnTo>
                  <a:lnTo>
                    <a:pt x="10950" y="482"/>
                  </a:lnTo>
                  <a:lnTo>
                    <a:pt x="10949" y="488"/>
                  </a:lnTo>
                  <a:lnTo>
                    <a:pt x="10951" y="497"/>
                  </a:lnTo>
                  <a:lnTo>
                    <a:pt x="10960" y="525"/>
                  </a:lnTo>
                  <a:lnTo>
                    <a:pt x="10973" y="549"/>
                  </a:lnTo>
                  <a:lnTo>
                    <a:pt x="10988" y="570"/>
                  </a:lnTo>
                  <a:lnTo>
                    <a:pt x="11006" y="587"/>
                  </a:lnTo>
                  <a:lnTo>
                    <a:pt x="11028" y="601"/>
                  </a:lnTo>
                  <a:lnTo>
                    <a:pt x="11054" y="611"/>
                  </a:lnTo>
                  <a:lnTo>
                    <a:pt x="11068" y="615"/>
                  </a:lnTo>
                  <a:lnTo>
                    <a:pt x="11083" y="617"/>
                  </a:lnTo>
                  <a:lnTo>
                    <a:pt x="11115" y="620"/>
                  </a:lnTo>
                  <a:lnTo>
                    <a:pt x="11136" y="619"/>
                  </a:lnTo>
                  <a:lnTo>
                    <a:pt x="11154" y="617"/>
                  </a:lnTo>
                  <a:lnTo>
                    <a:pt x="11172" y="613"/>
                  </a:lnTo>
                  <a:lnTo>
                    <a:pt x="11188" y="608"/>
                  </a:lnTo>
                  <a:lnTo>
                    <a:pt x="11205" y="602"/>
                  </a:lnTo>
                  <a:lnTo>
                    <a:pt x="11218" y="594"/>
                  </a:lnTo>
                  <a:lnTo>
                    <a:pt x="11231" y="585"/>
                  </a:lnTo>
                  <a:lnTo>
                    <a:pt x="11242" y="575"/>
                  </a:lnTo>
                  <a:lnTo>
                    <a:pt x="11252" y="564"/>
                  </a:lnTo>
                  <a:lnTo>
                    <a:pt x="11261" y="551"/>
                  </a:lnTo>
                  <a:lnTo>
                    <a:pt x="11268" y="537"/>
                  </a:lnTo>
                  <a:lnTo>
                    <a:pt x="11274" y="523"/>
                  </a:lnTo>
                  <a:lnTo>
                    <a:pt x="11279" y="506"/>
                  </a:lnTo>
                  <a:lnTo>
                    <a:pt x="11282" y="489"/>
                  </a:lnTo>
                  <a:lnTo>
                    <a:pt x="11285" y="471"/>
                  </a:lnTo>
                  <a:lnTo>
                    <a:pt x="11285" y="452"/>
                  </a:lnTo>
                  <a:lnTo>
                    <a:pt x="11285" y="139"/>
                  </a:lnTo>
                  <a:lnTo>
                    <a:pt x="11284" y="131"/>
                  </a:lnTo>
                  <a:lnTo>
                    <a:pt x="11282" y="125"/>
                  </a:lnTo>
                  <a:lnTo>
                    <a:pt x="11276" y="122"/>
                  </a:lnTo>
                  <a:lnTo>
                    <a:pt x="11268" y="121"/>
                  </a:lnTo>
                  <a:close/>
                  <a:moveTo>
                    <a:pt x="10764" y="427"/>
                  </a:moveTo>
                  <a:lnTo>
                    <a:pt x="10598" y="427"/>
                  </a:lnTo>
                  <a:lnTo>
                    <a:pt x="10667" y="246"/>
                  </a:lnTo>
                  <a:lnTo>
                    <a:pt x="10673" y="223"/>
                  </a:lnTo>
                  <a:lnTo>
                    <a:pt x="10676" y="203"/>
                  </a:lnTo>
                  <a:lnTo>
                    <a:pt x="10678" y="181"/>
                  </a:lnTo>
                  <a:lnTo>
                    <a:pt x="10682" y="181"/>
                  </a:lnTo>
                  <a:lnTo>
                    <a:pt x="10685" y="203"/>
                  </a:lnTo>
                  <a:lnTo>
                    <a:pt x="10688" y="223"/>
                  </a:lnTo>
                  <a:lnTo>
                    <a:pt x="10695" y="246"/>
                  </a:lnTo>
                  <a:lnTo>
                    <a:pt x="10764" y="427"/>
                  </a:lnTo>
                  <a:close/>
                  <a:moveTo>
                    <a:pt x="10898" y="592"/>
                  </a:moveTo>
                  <a:lnTo>
                    <a:pt x="10719" y="134"/>
                  </a:lnTo>
                  <a:lnTo>
                    <a:pt x="10716" y="127"/>
                  </a:lnTo>
                  <a:lnTo>
                    <a:pt x="10711" y="122"/>
                  </a:lnTo>
                  <a:lnTo>
                    <a:pt x="10705" y="120"/>
                  </a:lnTo>
                  <a:lnTo>
                    <a:pt x="10695" y="120"/>
                  </a:lnTo>
                  <a:lnTo>
                    <a:pt x="10668" y="120"/>
                  </a:lnTo>
                  <a:lnTo>
                    <a:pt x="10660" y="120"/>
                  </a:lnTo>
                  <a:lnTo>
                    <a:pt x="10653" y="123"/>
                  </a:lnTo>
                  <a:lnTo>
                    <a:pt x="10649" y="127"/>
                  </a:lnTo>
                  <a:lnTo>
                    <a:pt x="10646" y="135"/>
                  </a:lnTo>
                  <a:lnTo>
                    <a:pt x="10467" y="592"/>
                  </a:lnTo>
                  <a:lnTo>
                    <a:pt x="10465" y="599"/>
                  </a:lnTo>
                  <a:lnTo>
                    <a:pt x="10466" y="605"/>
                  </a:lnTo>
                  <a:lnTo>
                    <a:pt x="10468" y="607"/>
                  </a:lnTo>
                  <a:lnTo>
                    <a:pt x="10471" y="608"/>
                  </a:lnTo>
                  <a:lnTo>
                    <a:pt x="10479" y="609"/>
                  </a:lnTo>
                  <a:lnTo>
                    <a:pt x="10503" y="609"/>
                  </a:lnTo>
                  <a:lnTo>
                    <a:pt x="10517" y="609"/>
                  </a:lnTo>
                  <a:lnTo>
                    <a:pt x="10522" y="608"/>
                  </a:lnTo>
                  <a:lnTo>
                    <a:pt x="10526" y="606"/>
                  </a:lnTo>
                  <a:lnTo>
                    <a:pt x="10532" y="601"/>
                  </a:lnTo>
                  <a:lnTo>
                    <a:pt x="10537" y="594"/>
                  </a:lnTo>
                  <a:lnTo>
                    <a:pt x="10579" y="481"/>
                  </a:lnTo>
                  <a:lnTo>
                    <a:pt x="10783" y="481"/>
                  </a:lnTo>
                  <a:lnTo>
                    <a:pt x="10825" y="594"/>
                  </a:lnTo>
                  <a:lnTo>
                    <a:pt x="10829" y="601"/>
                  </a:lnTo>
                  <a:lnTo>
                    <a:pt x="10834" y="606"/>
                  </a:lnTo>
                  <a:lnTo>
                    <a:pt x="10844" y="609"/>
                  </a:lnTo>
                  <a:lnTo>
                    <a:pt x="10858" y="609"/>
                  </a:lnTo>
                  <a:lnTo>
                    <a:pt x="10885" y="609"/>
                  </a:lnTo>
                  <a:lnTo>
                    <a:pt x="10894" y="608"/>
                  </a:lnTo>
                  <a:lnTo>
                    <a:pt x="10898" y="605"/>
                  </a:lnTo>
                  <a:lnTo>
                    <a:pt x="10899" y="599"/>
                  </a:lnTo>
                  <a:lnTo>
                    <a:pt x="10898" y="592"/>
                  </a:lnTo>
                  <a:close/>
                  <a:moveTo>
                    <a:pt x="10265" y="427"/>
                  </a:moveTo>
                  <a:lnTo>
                    <a:pt x="10099" y="427"/>
                  </a:lnTo>
                  <a:lnTo>
                    <a:pt x="10168" y="246"/>
                  </a:lnTo>
                  <a:lnTo>
                    <a:pt x="10174" y="223"/>
                  </a:lnTo>
                  <a:lnTo>
                    <a:pt x="10177" y="203"/>
                  </a:lnTo>
                  <a:lnTo>
                    <a:pt x="10179" y="181"/>
                  </a:lnTo>
                  <a:lnTo>
                    <a:pt x="10183" y="181"/>
                  </a:lnTo>
                  <a:lnTo>
                    <a:pt x="10185" y="203"/>
                  </a:lnTo>
                  <a:lnTo>
                    <a:pt x="10189" y="223"/>
                  </a:lnTo>
                  <a:lnTo>
                    <a:pt x="10196" y="246"/>
                  </a:lnTo>
                  <a:lnTo>
                    <a:pt x="10265" y="427"/>
                  </a:lnTo>
                  <a:close/>
                  <a:moveTo>
                    <a:pt x="10399" y="592"/>
                  </a:moveTo>
                  <a:lnTo>
                    <a:pt x="10220" y="134"/>
                  </a:lnTo>
                  <a:lnTo>
                    <a:pt x="10216" y="127"/>
                  </a:lnTo>
                  <a:lnTo>
                    <a:pt x="10212" y="122"/>
                  </a:lnTo>
                  <a:lnTo>
                    <a:pt x="10206" y="120"/>
                  </a:lnTo>
                  <a:lnTo>
                    <a:pt x="10196" y="120"/>
                  </a:lnTo>
                  <a:lnTo>
                    <a:pt x="10169" y="120"/>
                  </a:lnTo>
                  <a:lnTo>
                    <a:pt x="10161" y="120"/>
                  </a:lnTo>
                  <a:lnTo>
                    <a:pt x="10154" y="123"/>
                  </a:lnTo>
                  <a:lnTo>
                    <a:pt x="10150" y="127"/>
                  </a:lnTo>
                  <a:lnTo>
                    <a:pt x="10146" y="135"/>
                  </a:lnTo>
                  <a:lnTo>
                    <a:pt x="9968" y="592"/>
                  </a:lnTo>
                  <a:lnTo>
                    <a:pt x="9966" y="599"/>
                  </a:lnTo>
                  <a:lnTo>
                    <a:pt x="9967" y="605"/>
                  </a:lnTo>
                  <a:lnTo>
                    <a:pt x="9969" y="607"/>
                  </a:lnTo>
                  <a:lnTo>
                    <a:pt x="9972" y="608"/>
                  </a:lnTo>
                  <a:lnTo>
                    <a:pt x="9980" y="609"/>
                  </a:lnTo>
                  <a:lnTo>
                    <a:pt x="10004" y="609"/>
                  </a:lnTo>
                  <a:lnTo>
                    <a:pt x="10018" y="609"/>
                  </a:lnTo>
                  <a:lnTo>
                    <a:pt x="10023" y="608"/>
                  </a:lnTo>
                  <a:lnTo>
                    <a:pt x="10027" y="606"/>
                  </a:lnTo>
                  <a:lnTo>
                    <a:pt x="10034" y="601"/>
                  </a:lnTo>
                  <a:lnTo>
                    <a:pt x="10038" y="594"/>
                  </a:lnTo>
                  <a:lnTo>
                    <a:pt x="10080" y="481"/>
                  </a:lnTo>
                  <a:lnTo>
                    <a:pt x="10283" y="481"/>
                  </a:lnTo>
                  <a:lnTo>
                    <a:pt x="10326" y="594"/>
                  </a:lnTo>
                  <a:lnTo>
                    <a:pt x="10329" y="601"/>
                  </a:lnTo>
                  <a:lnTo>
                    <a:pt x="10335" y="606"/>
                  </a:lnTo>
                  <a:lnTo>
                    <a:pt x="10345" y="609"/>
                  </a:lnTo>
                  <a:lnTo>
                    <a:pt x="10359" y="609"/>
                  </a:lnTo>
                  <a:lnTo>
                    <a:pt x="10386" y="609"/>
                  </a:lnTo>
                  <a:lnTo>
                    <a:pt x="10395" y="608"/>
                  </a:lnTo>
                  <a:lnTo>
                    <a:pt x="10399" y="605"/>
                  </a:lnTo>
                  <a:lnTo>
                    <a:pt x="10400" y="599"/>
                  </a:lnTo>
                  <a:lnTo>
                    <a:pt x="10399" y="592"/>
                  </a:lnTo>
                  <a:close/>
                  <a:moveTo>
                    <a:pt x="9535" y="257"/>
                  </a:moveTo>
                  <a:lnTo>
                    <a:pt x="9536" y="277"/>
                  </a:lnTo>
                  <a:lnTo>
                    <a:pt x="9540" y="295"/>
                  </a:lnTo>
                  <a:lnTo>
                    <a:pt x="9545" y="311"/>
                  </a:lnTo>
                  <a:lnTo>
                    <a:pt x="9552" y="325"/>
                  </a:lnTo>
                  <a:lnTo>
                    <a:pt x="9561" y="338"/>
                  </a:lnTo>
                  <a:lnTo>
                    <a:pt x="9571" y="348"/>
                  </a:lnTo>
                  <a:lnTo>
                    <a:pt x="9583" y="358"/>
                  </a:lnTo>
                  <a:lnTo>
                    <a:pt x="9595" y="366"/>
                  </a:lnTo>
                  <a:lnTo>
                    <a:pt x="9609" y="373"/>
                  </a:lnTo>
                  <a:lnTo>
                    <a:pt x="9623" y="378"/>
                  </a:lnTo>
                  <a:lnTo>
                    <a:pt x="9654" y="386"/>
                  </a:lnTo>
                  <a:lnTo>
                    <a:pt x="9719" y="395"/>
                  </a:lnTo>
                  <a:lnTo>
                    <a:pt x="9765" y="402"/>
                  </a:lnTo>
                  <a:lnTo>
                    <a:pt x="9786" y="407"/>
                  </a:lnTo>
                  <a:lnTo>
                    <a:pt x="9804" y="414"/>
                  </a:lnTo>
                  <a:lnTo>
                    <a:pt x="9819" y="424"/>
                  </a:lnTo>
                  <a:lnTo>
                    <a:pt x="9830" y="436"/>
                  </a:lnTo>
                  <a:lnTo>
                    <a:pt x="9835" y="443"/>
                  </a:lnTo>
                  <a:lnTo>
                    <a:pt x="9838" y="452"/>
                  </a:lnTo>
                  <a:lnTo>
                    <a:pt x="9840" y="461"/>
                  </a:lnTo>
                  <a:lnTo>
                    <a:pt x="9840" y="472"/>
                  </a:lnTo>
                  <a:lnTo>
                    <a:pt x="9838" y="492"/>
                  </a:lnTo>
                  <a:lnTo>
                    <a:pt x="9836" y="501"/>
                  </a:lnTo>
                  <a:lnTo>
                    <a:pt x="9832" y="509"/>
                  </a:lnTo>
                  <a:lnTo>
                    <a:pt x="9823" y="525"/>
                  </a:lnTo>
                  <a:lnTo>
                    <a:pt x="9809" y="537"/>
                  </a:lnTo>
                  <a:lnTo>
                    <a:pt x="9792" y="546"/>
                  </a:lnTo>
                  <a:lnTo>
                    <a:pt x="9782" y="549"/>
                  </a:lnTo>
                  <a:lnTo>
                    <a:pt x="9771" y="552"/>
                  </a:lnTo>
                  <a:lnTo>
                    <a:pt x="9746" y="556"/>
                  </a:lnTo>
                  <a:lnTo>
                    <a:pt x="9717" y="557"/>
                  </a:lnTo>
                  <a:lnTo>
                    <a:pt x="9694" y="556"/>
                  </a:lnTo>
                  <a:lnTo>
                    <a:pt x="9674" y="552"/>
                  </a:lnTo>
                  <a:lnTo>
                    <a:pt x="9656" y="546"/>
                  </a:lnTo>
                  <a:lnTo>
                    <a:pt x="9648" y="542"/>
                  </a:lnTo>
                  <a:lnTo>
                    <a:pt x="9640" y="538"/>
                  </a:lnTo>
                  <a:lnTo>
                    <a:pt x="9625" y="527"/>
                  </a:lnTo>
                  <a:lnTo>
                    <a:pt x="9613" y="513"/>
                  </a:lnTo>
                  <a:lnTo>
                    <a:pt x="9602" y="497"/>
                  </a:lnTo>
                  <a:lnTo>
                    <a:pt x="9593" y="479"/>
                  </a:lnTo>
                  <a:lnTo>
                    <a:pt x="9588" y="471"/>
                  </a:lnTo>
                  <a:lnTo>
                    <a:pt x="9584" y="467"/>
                  </a:lnTo>
                  <a:lnTo>
                    <a:pt x="9577" y="466"/>
                  </a:lnTo>
                  <a:lnTo>
                    <a:pt x="9569" y="468"/>
                  </a:lnTo>
                  <a:lnTo>
                    <a:pt x="9541" y="478"/>
                  </a:lnTo>
                  <a:lnTo>
                    <a:pt x="9533" y="482"/>
                  </a:lnTo>
                  <a:lnTo>
                    <a:pt x="9528" y="487"/>
                  </a:lnTo>
                  <a:lnTo>
                    <a:pt x="9527" y="493"/>
                  </a:lnTo>
                  <a:lnTo>
                    <a:pt x="9529" y="502"/>
                  </a:lnTo>
                  <a:lnTo>
                    <a:pt x="9542" y="530"/>
                  </a:lnTo>
                  <a:lnTo>
                    <a:pt x="9557" y="554"/>
                  </a:lnTo>
                  <a:lnTo>
                    <a:pt x="9566" y="564"/>
                  </a:lnTo>
                  <a:lnTo>
                    <a:pt x="9575" y="574"/>
                  </a:lnTo>
                  <a:lnTo>
                    <a:pt x="9585" y="582"/>
                  </a:lnTo>
                  <a:lnTo>
                    <a:pt x="9596" y="590"/>
                  </a:lnTo>
                  <a:lnTo>
                    <a:pt x="9620" y="603"/>
                  </a:lnTo>
                  <a:lnTo>
                    <a:pt x="9634" y="608"/>
                  </a:lnTo>
                  <a:lnTo>
                    <a:pt x="9648" y="612"/>
                  </a:lnTo>
                  <a:lnTo>
                    <a:pt x="9680" y="618"/>
                  </a:lnTo>
                  <a:lnTo>
                    <a:pt x="9717" y="620"/>
                  </a:lnTo>
                  <a:lnTo>
                    <a:pt x="9740" y="619"/>
                  </a:lnTo>
                  <a:lnTo>
                    <a:pt x="9761" y="617"/>
                  </a:lnTo>
                  <a:lnTo>
                    <a:pt x="9780" y="614"/>
                  </a:lnTo>
                  <a:lnTo>
                    <a:pt x="9799" y="609"/>
                  </a:lnTo>
                  <a:lnTo>
                    <a:pt x="9816" y="603"/>
                  </a:lnTo>
                  <a:lnTo>
                    <a:pt x="9831" y="596"/>
                  </a:lnTo>
                  <a:lnTo>
                    <a:pt x="9858" y="579"/>
                  </a:lnTo>
                  <a:lnTo>
                    <a:pt x="9870" y="569"/>
                  </a:lnTo>
                  <a:lnTo>
                    <a:pt x="9880" y="558"/>
                  </a:lnTo>
                  <a:lnTo>
                    <a:pt x="9889" y="546"/>
                  </a:lnTo>
                  <a:lnTo>
                    <a:pt x="9895" y="532"/>
                  </a:lnTo>
                  <a:lnTo>
                    <a:pt x="9901" y="517"/>
                  </a:lnTo>
                  <a:lnTo>
                    <a:pt x="9905" y="503"/>
                  </a:lnTo>
                  <a:lnTo>
                    <a:pt x="9907" y="487"/>
                  </a:lnTo>
                  <a:lnTo>
                    <a:pt x="9908" y="470"/>
                  </a:lnTo>
                  <a:lnTo>
                    <a:pt x="9907" y="451"/>
                  </a:lnTo>
                  <a:lnTo>
                    <a:pt x="9904" y="433"/>
                  </a:lnTo>
                  <a:lnTo>
                    <a:pt x="9899" y="417"/>
                  </a:lnTo>
                  <a:lnTo>
                    <a:pt x="9892" y="403"/>
                  </a:lnTo>
                  <a:lnTo>
                    <a:pt x="9884" y="391"/>
                  </a:lnTo>
                  <a:lnTo>
                    <a:pt x="9875" y="380"/>
                  </a:lnTo>
                  <a:lnTo>
                    <a:pt x="9863" y="371"/>
                  </a:lnTo>
                  <a:lnTo>
                    <a:pt x="9851" y="363"/>
                  </a:lnTo>
                  <a:lnTo>
                    <a:pt x="9839" y="357"/>
                  </a:lnTo>
                  <a:lnTo>
                    <a:pt x="9825" y="350"/>
                  </a:lnTo>
                  <a:lnTo>
                    <a:pt x="9796" y="341"/>
                  </a:lnTo>
                  <a:lnTo>
                    <a:pt x="9766" y="335"/>
                  </a:lnTo>
                  <a:lnTo>
                    <a:pt x="9735" y="331"/>
                  </a:lnTo>
                  <a:lnTo>
                    <a:pt x="9685" y="324"/>
                  </a:lnTo>
                  <a:lnTo>
                    <a:pt x="9663" y="319"/>
                  </a:lnTo>
                  <a:lnTo>
                    <a:pt x="9643" y="312"/>
                  </a:lnTo>
                  <a:lnTo>
                    <a:pt x="9634" y="307"/>
                  </a:lnTo>
                  <a:lnTo>
                    <a:pt x="9626" y="302"/>
                  </a:lnTo>
                  <a:lnTo>
                    <a:pt x="9614" y="289"/>
                  </a:lnTo>
                  <a:lnTo>
                    <a:pt x="9606" y="273"/>
                  </a:lnTo>
                  <a:lnTo>
                    <a:pt x="9604" y="263"/>
                  </a:lnTo>
                  <a:lnTo>
                    <a:pt x="9603" y="253"/>
                  </a:lnTo>
                  <a:lnTo>
                    <a:pt x="9605" y="235"/>
                  </a:lnTo>
                  <a:lnTo>
                    <a:pt x="9607" y="227"/>
                  </a:lnTo>
                  <a:lnTo>
                    <a:pt x="9610" y="219"/>
                  </a:lnTo>
                  <a:lnTo>
                    <a:pt x="9614" y="212"/>
                  </a:lnTo>
                  <a:lnTo>
                    <a:pt x="9619" y="206"/>
                  </a:lnTo>
                  <a:lnTo>
                    <a:pt x="9632" y="195"/>
                  </a:lnTo>
                  <a:lnTo>
                    <a:pt x="9648" y="186"/>
                  </a:lnTo>
                  <a:lnTo>
                    <a:pt x="9658" y="182"/>
                  </a:lnTo>
                  <a:lnTo>
                    <a:pt x="9668" y="179"/>
                  </a:lnTo>
                  <a:lnTo>
                    <a:pt x="9691" y="176"/>
                  </a:lnTo>
                  <a:lnTo>
                    <a:pt x="9718" y="174"/>
                  </a:lnTo>
                  <a:lnTo>
                    <a:pt x="9740" y="175"/>
                  </a:lnTo>
                  <a:lnTo>
                    <a:pt x="9759" y="179"/>
                  </a:lnTo>
                  <a:lnTo>
                    <a:pt x="9768" y="181"/>
                  </a:lnTo>
                  <a:lnTo>
                    <a:pt x="9776" y="184"/>
                  </a:lnTo>
                  <a:lnTo>
                    <a:pt x="9791" y="193"/>
                  </a:lnTo>
                  <a:lnTo>
                    <a:pt x="9805" y="203"/>
                  </a:lnTo>
                  <a:lnTo>
                    <a:pt x="9816" y="215"/>
                  </a:lnTo>
                  <a:lnTo>
                    <a:pt x="9826" y="228"/>
                  </a:lnTo>
                  <a:lnTo>
                    <a:pt x="9836" y="244"/>
                  </a:lnTo>
                  <a:lnTo>
                    <a:pt x="9840" y="252"/>
                  </a:lnTo>
                  <a:lnTo>
                    <a:pt x="9845" y="255"/>
                  </a:lnTo>
                  <a:lnTo>
                    <a:pt x="9851" y="256"/>
                  </a:lnTo>
                  <a:lnTo>
                    <a:pt x="9859" y="253"/>
                  </a:lnTo>
                  <a:lnTo>
                    <a:pt x="9889" y="240"/>
                  </a:lnTo>
                  <a:lnTo>
                    <a:pt x="9896" y="236"/>
                  </a:lnTo>
                  <a:lnTo>
                    <a:pt x="9900" y="231"/>
                  </a:lnTo>
                  <a:lnTo>
                    <a:pt x="9901" y="224"/>
                  </a:lnTo>
                  <a:lnTo>
                    <a:pt x="9898" y="216"/>
                  </a:lnTo>
                  <a:lnTo>
                    <a:pt x="9885" y="192"/>
                  </a:lnTo>
                  <a:lnTo>
                    <a:pt x="9869" y="170"/>
                  </a:lnTo>
                  <a:lnTo>
                    <a:pt x="9860" y="160"/>
                  </a:lnTo>
                  <a:lnTo>
                    <a:pt x="9851" y="152"/>
                  </a:lnTo>
                  <a:lnTo>
                    <a:pt x="9831" y="137"/>
                  </a:lnTo>
                  <a:lnTo>
                    <a:pt x="9808" y="125"/>
                  </a:lnTo>
                  <a:lnTo>
                    <a:pt x="9781" y="117"/>
                  </a:lnTo>
                  <a:lnTo>
                    <a:pt x="9752" y="112"/>
                  </a:lnTo>
                  <a:lnTo>
                    <a:pt x="9718" y="111"/>
                  </a:lnTo>
                  <a:lnTo>
                    <a:pt x="9695" y="111"/>
                  </a:lnTo>
                  <a:lnTo>
                    <a:pt x="9675" y="113"/>
                  </a:lnTo>
                  <a:lnTo>
                    <a:pt x="9656" y="117"/>
                  </a:lnTo>
                  <a:lnTo>
                    <a:pt x="9639" y="121"/>
                  </a:lnTo>
                  <a:lnTo>
                    <a:pt x="9622" y="127"/>
                  </a:lnTo>
                  <a:lnTo>
                    <a:pt x="9608" y="134"/>
                  </a:lnTo>
                  <a:lnTo>
                    <a:pt x="9582" y="151"/>
                  </a:lnTo>
                  <a:lnTo>
                    <a:pt x="9571" y="161"/>
                  </a:lnTo>
                  <a:lnTo>
                    <a:pt x="9562" y="172"/>
                  </a:lnTo>
                  <a:lnTo>
                    <a:pt x="9554" y="184"/>
                  </a:lnTo>
                  <a:lnTo>
                    <a:pt x="9547" y="198"/>
                  </a:lnTo>
                  <a:lnTo>
                    <a:pt x="9542" y="212"/>
                  </a:lnTo>
                  <a:lnTo>
                    <a:pt x="9538" y="226"/>
                  </a:lnTo>
                  <a:lnTo>
                    <a:pt x="9536" y="241"/>
                  </a:lnTo>
                  <a:lnTo>
                    <a:pt x="9535" y="257"/>
                  </a:lnTo>
                  <a:close/>
                  <a:moveTo>
                    <a:pt x="9373" y="287"/>
                  </a:moveTo>
                  <a:lnTo>
                    <a:pt x="9373" y="444"/>
                  </a:lnTo>
                  <a:lnTo>
                    <a:pt x="9371" y="469"/>
                  </a:lnTo>
                  <a:lnTo>
                    <a:pt x="9368" y="481"/>
                  </a:lnTo>
                  <a:lnTo>
                    <a:pt x="9365" y="492"/>
                  </a:lnTo>
                  <a:lnTo>
                    <a:pt x="9359" y="502"/>
                  </a:lnTo>
                  <a:lnTo>
                    <a:pt x="9354" y="511"/>
                  </a:lnTo>
                  <a:lnTo>
                    <a:pt x="9340" y="528"/>
                  </a:lnTo>
                  <a:lnTo>
                    <a:pt x="9322" y="541"/>
                  </a:lnTo>
                  <a:lnTo>
                    <a:pt x="9301" y="551"/>
                  </a:lnTo>
                  <a:lnTo>
                    <a:pt x="9276" y="556"/>
                  </a:lnTo>
                  <a:lnTo>
                    <a:pt x="9247" y="558"/>
                  </a:lnTo>
                  <a:lnTo>
                    <a:pt x="9218" y="556"/>
                  </a:lnTo>
                  <a:lnTo>
                    <a:pt x="9206" y="554"/>
                  </a:lnTo>
                  <a:lnTo>
                    <a:pt x="9192" y="551"/>
                  </a:lnTo>
                  <a:lnTo>
                    <a:pt x="9181" y="546"/>
                  </a:lnTo>
                  <a:lnTo>
                    <a:pt x="9171" y="541"/>
                  </a:lnTo>
                  <a:lnTo>
                    <a:pt x="9153" y="528"/>
                  </a:lnTo>
                  <a:lnTo>
                    <a:pt x="9139" y="511"/>
                  </a:lnTo>
                  <a:lnTo>
                    <a:pt x="9129" y="492"/>
                  </a:lnTo>
                  <a:lnTo>
                    <a:pt x="9126" y="481"/>
                  </a:lnTo>
                  <a:lnTo>
                    <a:pt x="9123" y="469"/>
                  </a:lnTo>
                  <a:lnTo>
                    <a:pt x="9121" y="444"/>
                  </a:lnTo>
                  <a:lnTo>
                    <a:pt x="9121" y="287"/>
                  </a:lnTo>
                  <a:lnTo>
                    <a:pt x="9123" y="261"/>
                  </a:lnTo>
                  <a:lnTo>
                    <a:pt x="9126" y="249"/>
                  </a:lnTo>
                  <a:lnTo>
                    <a:pt x="9129" y="238"/>
                  </a:lnTo>
                  <a:lnTo>
                    <a:pt x="9134" y="228"/>
                  </a:lnTo>
                  <a:lnTo>
                    <a:pt x="9139" y="219"/>
                  </a:lnTo>
                  <a:lnTo>
                    <a:pt x="9153" y="203"/>
                  </a:lnTo>
                  <a:lnTo>
                    <a:pt x="9171" y="190"/>
                  </a:lnTo>
                  <a:lnTo>
                    <a:pt x="9192" y="180"/>
                  </a:lnTo>
                  <a:lnTo>
                    <a:pt x="9218" y="174"/>
                  </a:lnTo>
                  <a:lnTo>
                    <a:pt x="9247" y="172"/>
                  </a:lnTo>
                  <a:lnTo>
                    <a:pt x="9276" y="174"/>
                  </a:lnTo>
                  <a:lnTo>
                    <a:pt x="9289" y="177"/>
                  </a:lnTo>
                  <a:lnTo>
                    <a:pt x="9301" y="180"/>
                  </a:lnTo>
                  <a:lnTo>
                    <a:pt x="9312" y="184"/>
                  </a:lnTo>
                  <a:lnTo>
                    <a:pt x="9322" y="190"/>
                  </a:lnTo>
                  <a:lnTo>
                    <a:pt x="9340" y="203"/>
                  </a:lnTo>
                  <a:lnTo>
                    <a:pt x="9354" y="219"/>
                  </a:lnTo>
                  <a:lnTo>
                    <a:pt x="9365" y="238"/>
                  </a:lnTo>
                  <a:lnTo>
                    <a:pt x="9368" y="249"/>
                  </a:lnTo>
                  <a:lnTo>
                    <a:pt x="9371" y="261"/>
                  </a:lnTo>
                  <a:lnTo>
                    <a:pt x="9373" y="287"/>
                  </a:lnTo>
                  <a:close/>
                  <a:moveTo>
                    <a:pt x="9055" y="287"/>
                  </a:moveTo>
                  <a:lnTo>
                    <a:pt x="9055" y="444"/>
                  </a:lnTo>
                  <a:lnTo>
                    <a:pt x="9058" y="482"/>
                  </a:lnTo>
                  <a:lnTo>
                    <a:pt x="9062" y="500"/>
                  </a:lnTo>
                  <a:lnTo>
                    <a:pt x="9067" y="516"/>
                  </a:lnTo>
                  <a:lnTo>
                    <a:pt x="9074" y="533"/>
                  </a:lnTo>
                  <a:lnTo>
                    <a:pt x="9083" y="547"/>
                  </a:lnTo>
                  <a:lnTo>
                    <a:pt x="9093" y="561"/>
                  </a:lnTo>
                  <a:lnTo>
                    <a:pt x="9104" y="573"/>
                  </a:lnTo>
                  <a:lnTo>
                    <a:pt x="9117" y="583"/>
                  </a:lnTo>
                  <a:lnTo>
                    <a:pt x="9131" y="593"/>
                  </a:lnTo>
                  <a:lnTo>
                    <a:pt x="9147" y="601"/>
                  </a:lnTo>
                  <a:lnTo>
                    <a:pt x="9164" y="607"/>
                  </a:lnTo>
                  <a:lnTo>
                    <a:pt x="9182" y="613"/>
                  </a:lnTo>
                  <a:lnTo>
                    <a:pt x="9203" y="616"/>
                  </a:lnTo>
                  <a:lnTo>
                    <a:pt x="9224" y="619"/>
                  </a:lnTo>
                  <a:lnTo>
                    <a:pt x="9247" y="620"/>
                  </a:lnTo>
                  <a:lnTo>
                    <a:pt x="9291" y="616"/>
                  </a:lnTo>
                  <a:lnTo>
                    <a:pt x="9311" y="613"/>
                  </a:lnTo>
                  <a:lnTo>
                    <a:pt x="9329" y="607"/>
                  </a:lnTo>
                  <a:lnTo>
                    <a:pt x="9346" y="601"/>
                  </a:lnTo>
                  <a:lnTo>
                    <a:pt x="9362" y="593"/>
                  </a:lnTo>
                  <a:lnTo>
                    <a:pt x="9377" y="583"/>
                  </a:lnTo>
                  <a:lnTo>
                    <a:pt x="9390" y="573"/>
                  </a:lnTo>
                  <a:lnTo>
                    <a:pt x="9402" y="561"/>
                  </a:lnTo>
                  <a:lnTo>
                    <a:pt x="9411" y="547"/>
                  </a:lnTo>
                  <a:lnTo>
                    <a:pt x="9420" y="533"/>
                  </a:lnTo>
                  <a:lnTo>
                    <a:pt x="9427" y="516"/>
                  </a:lnTo>
                  <a:lnTo>
                    <a:pt x="9432" y="500"/>
                  </a:lnTo>
                  <a:lnTo>
                    <a:pt x="9436" y="482"/>
                  </a:lnTo>
                  <a:lnTo>
                    <a:pt x="9439" y="463"/>
                  </a:lnTo>
                  <a:lnTo>
                    <a:pt x="9439" y="444"/>
                  </a:lnTo>
                  <a:lnTo>
                    <a:pt x="9439" y="287"/>
                  </a:lnTo>
                  <a:lnTo>
                    <a:pt x="9439" y="267"/>
                  </a:lnTo>
                  <a:lnTo>
                    <a:pt x="9436" y="248"/>
                  </a:lnTo>
                  <a:lnTo>
                    <a:pt x="9432" y="230"/>
                  </a:lnTo>
                  <a:lnTo>
                    <a:pt x="9427" y="214"/>
                  </a:lnTo>
                  <a:lnTo>
                    <a:pt x="9420" y="198"/>
                  </a:lnTo>
                  <a:lnTo>
                    <a:pt x="9411" y="183"/>
                  </a:lnTo>
                  <a:lnTo>
                    <a:pt x="9402" y="170"/>
                  </a:lnTo>
                  <a:lnTo>
                    <a:pt x="9390" y="158"/>
                  </a:lnTo>
                  <a:lnTo>
                    <a:pt x="9377" y="147"/>
                  </a:lnTo>
                  <a:lnTo>
                    <a:pt x="9362" y="138"/>
                  </a:lnTo>
                  <a:lnTo>
                    <a:pt x="9346" y="130"/>
                  </a:lnTo>
                  <a:lnTo>
                    <a:pt x="9329" y="123"/>
                  </a:lnTo>
                  <a:lnTo>
                    <a:pt x="9311" y="118"/>
                  </a:lnTo>
                  <a:lnTo>
                    <a:pt x="9291" y="114"/>
                  </a:lnTo>
                  <a:lnTo>
                    <a:pt x="9270" y="112"/>
                  </a:lnTo>
                  <a:lnTo>
                    <a:pt x="9247" y="111"/>
                  </a:lnTo>
                  <a:lnTo>
                    <a:pt x="9203" y="114"/>
                  </a:lnTo>
                  <a:lnTo>
                    <a:pt x="9182" y="118"/>
                  </a:lnTo>
                  <a:lnTo>
                    <a:pt x="9164" y="123"/>
                  </a:lnTo>
                  <a:lnTo>
                    <a:pt x="9147" y="130"/>
                  </a:lnTo>
                  <a:lnTo>
                    <a:pt x="9131" y="138"/>
                  </a:lnTo>
                  <a:lnTo>
                    <a:pt x="9117" y="147"/>
                  </a:lnTo>
                  <a:lnTo>
                    <a:pt x="9104" y="158"/>
                  </a:lnTo>
                  <a:lnTo>
                    <a:pt x="9093" y="170"/>
                  </a:lnTo>
                  <a:lnTo>
                    <a:pt x="9083" y="183"/>
                  </a:lnTo>
                  <a:lnTo>
                    <a:pt x="9074" y="198"/>
                  </a:lnTo>
                  <a:lnTo>
                    <a:pt x="9067" y="214"/>
                  </a:lnTo>
                  <a:lnTo>
                    <a:pt x="9062" y="230"/>
                  </a:lnTo>
                  <a:lnTo>
                    <a:pt x="9058" y="248"/>
                  </a:lnTo>
                  <a:lnTo>
                    <a:pt x="9055" y="267"/>
                  </a:lnTo>
                  <a:lnTo>
                    <a:pt x="9055" y="287"/>
                  </a:lnTo>
                  <a:close/>
                  <a:moveTo>
                    <a:pt x="8952" y="121"/>
                  </a:moveTo>
                  <a:lnTo>
                    <a:pt x="8676" y="121"/>
                  </a:lnTo>
                  <a:lnTo>
                    <a:pt x="8667" y="122"/>
                  </a:lnTo>
                  <a:lnTo>
                    <a:pt x="8662" y="125"/>
                  </a:lnTo>
                  <a:lnTo>
                    <a:pt x="8659" y="131"/>
                  </a:lnTo>
                  <a:lnTo>
                    <a:pt x="8658" y="139"/>
                  </a:lnTo>
                  <a:lnTo>
                    <a:pt x="8658" y="592"/>
                  </a:lnTo>
                  <a:lnTo>
                    <a:pt x="8659" y="600"/>
                  </a:lnTo>
                  <a:lnTo>
                    <a:pt x="8662" y="605"/>
                  </a:lnTo>
                  <a:lnTo>
                    <a:pt x="8667" y="608"/>
                  </a:lnTo>
                  <a:lnTo>
                    <a:pt x="8676" y="609"/>
                  </a:lnTo>
                  <a:lnTo>
                    <a:pt x="8961" y="609"/>
                  </a:lnTo>
                  <a:lnTo>
                    <a:pt x="8969" y="608"/>
                  </a:lnTo>
                  <a:lnTo>
                    <a:pt x="8975" y="605"/>
                  </a:lnTo>
                  <a:lnTo>
                    <a:pt x="8978" y="600"/>
                  </a:lnTo>
                  <a:lnTo>
                    <a:pt x="8978" y="592"/>
                  </a:lnTo>
                  <a:lnTo>
                    <a:pt x="8978" y="566"/>
                  </a:lnTo>
                  <a:lnTo>
                    <a:pt x="8978" y="557"/>
                  </a:lnTo>
                  <a:lnTo>
                    <a:pt x="8975" y="552"/>
                  </a:lnTo>
                  <a:lnTo>
                    <a:pt x="8969" y="549"/>
                  </a:lnTo>
                  <a:lnTo>
                    <a:pt x="8961" y="548"/>
                  </a:lnTo>
                  <a:lnTo>
                    <a:pt x="8725" y="548"/>
                  </a:lnTo>
                  <a:lnTo>
                    <a:pt x="8725" y="393"/>
                  </a:lnTo>
                  <a:lnTo>
                    <a:pt x="8921" y="393"/>
                  </a:lnTo>
                  <a:lnTo>
                    <a:pt x="8930" y="392"/>
                  </a:lnTo>
                  <a:lnTo>
                    <a:pt x="8935" y="389"/>
                  </a:lnTo>
                  <a:lnTo>
                    <a:pt x="8938" y="384"/>
                  </a:lnTo>
                  <a:lnTo>
                    <a:pt x="8939" y="375"/>
                  </a:lnTo>
                  <a:lnTo>
                    <a:pt x="8939" y="349"/>
                  </a:lnTo>
                  <a:lnTo>
                    <a:pt x="8938" y="340"/>
                  </a:lnTo>
                  <a:lnTo>
                    <a:pt x="8935" y="335"/>
                  </a:lnTo>
                  <a:lnTo>
                    <a:pt x="8930" y="331"/>
                  </a:lnTo>
                  <a:lnTo>
                    <a:pt x="8921" y="330"/>
                  </a:lnTo>
                  <a:lnTo>
                    <a:pt x="8725" y="330"/>
                  </a:lnTo>
                  <a:lnTo>
                    <a:pt x="8725" y="183"/>
                  </a:lnTo>
                  <a:lnTo>
                    <a:pt x="8952" y="183"/>
                  </a:lnTo>
                  <a:lnTo>
                    <a:pt x="8961" y="182"/>
                  </a:lnTo>
                  <a:lnTo>
                    <a:pt x="8967" y="178"/>
                  </a:lnTo>
                  <a:lnTo>
                    <a:pt x="8969" y="173"/>
                  </a:lnTo>
                  <a:lnTo>
                    <a:pt x="8970" y="165"/>
                  </a:lnTo>
                  <a:lnTo>
                    <a:pt x="8970" y="139"/>
                  </a:lnTo>
                  <a:lnTo>
                    <a:pt x="8969" y="131"/>
                  </a:lnTo>
                  <a:lnTo>
                    <a:pt x="8967" y="125"/>
                  </a:lnTo>
                  <a:lnTo>
                    <a:pt x="8961" y="122"/>
                  </a:lnTo>
                  <a:lnTo>
                    <a:pt x="8952" y="121"/>
                  </a:lnTo>
                  <a:close/>
                  <a:moveTo>
                    <a:pt x="8567" y="591"/>
                  </a:moveTo>
                  <a:lnTo>
                    <a:pt x="8479" y="422"/>
                  </a:lnTo>
                  <a:lnTo>
                    <a:pt x="8463" y="395"/>
                  </a:lnTo>
                  <a:lnTo>
                    <a:pt x="8446" y="374"/>
                  </a:lnTo>
                  <a:lnTo>
                    <a:pt x="8436" y="365"/>
                  </a:lnTo>
                  <a:lnTo>
                    <a:pt x="8425" y="357"/>
                  </a:lnTo>
                  <a:lnTo>
                    <a:pt x="8413" y="349"/>
                  </a:lnTo>
                  <a:lnTo>
                    <a:pt x="8400" y="344"/>
                  </a:lnTo>
                  <a:lnTo>
                    <a:pt x="8559" y="138"/>
                  </a:lnTo>
                  <a:lnTo>
                    <a:pt x="8563" y="132"/>
                  </a:lnTo>
                  <a:lnTo>
                    <a:pt x="8562" y="126"/>
                  </a:lnTo>
                  <a:lnTo>
                    <a:pt x="8558" y="123"/>
                  </a:lnTo>
                  <a:lnTo>
                    <a:pt x="8550" y="121"/>
                  </a:lnTo>
                  <a:lnTo>
                    <a:pt x="8516" y="121"/>
                  </a:lnTo>
                  <a:lnTo>
                    <a:pt x="8503" y="122"/>
                  </a:lnTo>
                  <a:lnTo>
                    <a:pt x="8494" y="124"/>
                  </a:lnTo>
                  <a:lnTo>
                    <a:pt x="8487" y="128"/>
                  </a:lnTo>
                  <a:lnTo>
                    <a:pt x="8480" y="136"/>
                  </a:lnTo>
                  <a:lnTo>
                    <a:pt x="8333" y="331"/>
                  </a:lnTo>
                  <a:lnTo>
                    <a:pt x="8321" y="331"/>
                  </a:lnTo>
                  <a:lnTo>
                    <a:pt x="8273" y="331"/>
                  </a:lnTo>
                  <a:lnTo>
                    <a:pt x="8273" y="139"/>
                  </a:lnTo>
                  <a:lnTo>
                    <a:pt x="8272" y="131"/>
                  </a:lnTo>
                  <a:lnTo>
                    <a:pt x="8269" y="125"/>
                  </a:lnTo>
                  <a:lnTo>
                    <a:pt x="8263" y="122"/>
                  </a:lnTo>
                  <a:lnTo>
                    <a:pt x="8255" y="121"/>
                  </a:lnTo>
                  <a:lnTo>
                    <a:pt x="8224" y="121"/>
                  </a:lnTo>
                  <a:lnTo>
                    <a:pt x="8216" y="122"/>
                  </a:lnTo>
                  <a:lnTo>
                    <a:pt x="8211" y="125"/>
                  </a:lnTo>
                  <a:lnTo>
                    <a:pt x="8208" y="131"/>
                  </a:lnTo>
                  <a:lnTo>
                    <a:pt x="8207" y="139"/>
                  </a:lnTo>
                  <a:lnTo>
                    <a:pt x="8207" y="592"/>
                  </a:lnTo>
                  <a:lnTo>
                    <a:pt x="8208" y="600"/>
                  </a:lnTo>
                  <a:lnTo>
                    <a:pt x="8211" y="605"/>
                  </a:lnTo>
                  <a:lnTo>
                    <a:pt x="8216" y="608"/>
                  </a:lnTo>
                  <a:lnTo>
                    <a:pt x="8224" y="609"/>
                  </a:lnTo>
                  <a:lnTo>
                    <a:pt x="8255" y="609"/>
                  </a:lnTo>
                  <a:lnTo>
                    <a:pt x="8263" y="608"/>
                  </a:lnTo>
                  <a:lnTo>
                    <a:pt x="8269" y="605"/>
                  </a:lnTo>
                  <a:lnTo>
                    <a:pt x="8272" y="600"/>
                  </a:lnTo>
                  <a:lnTo>
                    <a:pt x="8273" y="592"/>
                  </a:lnTo>
                  <a:lnTo>
                    <a:pt x="8273" y="392"/>
                  </a:lnTo>
                  <a:lnTo>
                    <a:pt x="8326" y="392"/>
                  </a:lnTo>
                  <a:lnTo>
                    <a:pt x="8344" y="393"/>
                  </a:lnTo>
                  <a:lnTo>
                    <a:pt x="8359" y="395"/>
                  </a:lnTo>
                  <a:lnTo>
                    <a:pt x="8373" y="399"/>
                  </a:lnTo>
                  <a:lnTo>
                    <a:pt x="8384" y="404"/>
                  </a:lnTo>
                  <a:lnTo>
                    <a:pt x="8394" y="411"/>
                  </a:lnTo>
                  <a:lnTo>
                    <a:pt x="8403" y="421"/>
                  </a:lnTo>
                  <a:lnTo>
                    <a:pt x="8411" y="432"/>
                  </a:lnTo>
                  <a:lnTo>
                    <a:pt x="8418" y="446"/>
                  </a:lnTo>
                  <a:lnTo>
                    <a:pt x="8491" y="594"/>
                  </a:lnTo>
                  <a:lnTo>
                    <a:pt x="8496" y="602"/>
                  </a:lnTo>
                  <a:lnTo>
                    <a:pt x="8503" y="606"/>
                  </a:lnTo>
                  <a:lnTo>
                    <a:pt x="8512" y="609"/>
                  </a:lnTo>
                  <a:lnTo>
                    <a:pt x="8526" y="609"/>
                  </a:lnTo>
                  <a:lnTo>
                    <a:pt x="8557" y="609"/>
                  </a:lnTo>
                  <a:lnTo>
                    <a:pt x="8565" y="608"/>
                  </a:lnTo>
                  <a:lnTo>
                    <a:pt x="8569" y="604"/>
                  </a:lnTo>
                  <a:lnTo>
                    <a:pt x="8570" y="598"/>
                  </a:lnTo>
                  <a:lnTo>
                    <a:pt x="8567" y="591"/>
                  </a:lnTo>
                  <a:close/>
                  <a:moveTo>
                    <a:pt x="7984" y="427"/>
                  </a:moveTo>
                  <a:lnTo>
                    <a:pt x="7817" y="427"/>
                  </a:lnTo>
                  <a:lnTo>
                    <a:pt x="7887" y="246"/>
                  </a:lnTo>
                  <a:lnTo>
                    <a:pt x="7894" y="223"/>
                  </a:lnTo>
                  <a:lnTo>
                    <a:pt x="7897" y="203"/>
                  </a:lnTo>
                  <a:lnTo>
                    <a:pt x="7899" y="181"/>
                  </a:lnTo>
                  <a:lnTo>
                    <a:pt x="7903" y="181"/>
                  </a:lnTo>
                  <a:lnTo>
                    <a:pt x="7905" y="203"/>
                  </a:lnTo>
                  <a:lnTo>
                    <a:pt x="7909" y="223"/>
                  </a:lnTo>
                  <a:lnTo>
                    <a:pt x="7915" y="246"/>
                  </a:lnTo>
                  <a:lnTo>
                    <a:pt x="7984" y="427"/>
                  </a:lnTo>
                  <a:close/>
                  <a:moveTo>
                    <a:pt x="8117" y="592"/>
                  </a:moveTo>
                  <a:lnTo>
                    <a:pt x="7939" y="134"/>
                  </a:lnTo>
                  <a:lnTo>
                    <a:pt x="7935" y="127"/>
                  </a:lnTo>
                  <a:lnTo>
                    <a:pt x="7931" y="122"/>
                  </a:lnTo>
                  <a:lnTo>
                    <a:pt x="7924" y="120"/>
                  </a:lnTo>
                  <a:lnTo>
                    <a:pt x="7916" y="120"/>
                  </a:lnTo>
                  <a:lnTo>
                    <a:pt x="7889" y="120"/>
                  </a:lnTo>
                  <a:lnTo>
                    <a:pt x="7880" y="120"/>
                  </a:lnTo>
                  <a:lnTo>
                    <a:pt x="7874" y="123"/>
                  </a:lnTo>
                  <a:lnTo>
                    <a:pt x="7870" y="127"/>
                  </a:lnTo>
                  <a:lnTo>
                    <a:pt x="7866" y="135"/>
                  </a:lnTo>
                  <a:lnTo>
                    <a:pt x="7686" y="592"/>
                  </a:lnTo>
                  <a:lnTo>
                    <a:pt x="7685" y="599"/>
                  </a:lnTo>
                  <a:lnTo>
                    <a:pt x="7686" y="605"/>
                  </a:lnTo>
                  <a:lnTo>
                    <a:pt x="7688" y="607"/>
                  </a:lnTo>
                  <a:lnTo>
                    <a:pt x="7690" y="608"/>
                  </a:lnTo>
                  <a:lnTo>
                    <a:pt x="7700" y="609"/>
                  </a:lnTo>
                  <a:lnTo>
                    <a:pt x="7724" y="609"/>
                  </a:lnTo>
                  <a:lnTo>
                    <a:pt x="7737" y="609"/>
                  </a:lnTo>
                  <a:lnTo>
                    <a:pt x="7742" y="608"/>
                  </a:lnTo>
                  <a:lnTo>
                    <a:pt x="7746" y="606"/>
                  </a:lnTo>
                  <a:lnTo>
                    <a:pt x="7752" y="601"/>
                  </a:lnTo>
                  <a:lnTo>
                    <a:pt x="7756" y="594"/>
                  </a:lnTo>
                  <a:lnTo>
                    <a:pt x="7799" y="481"/>
                  </a:lnTo>
                  <a:lnTo>
                    <a:pt x="8002" y="481"/>
                  </a:lnTo>
                  <a:lnTo>
                    <a:pt x="8045" y="594"/>
                  </a:lnTo>
                  <a:lnTo>
                    <a:pt x="8049" y="601"/>
                  </a:lnTo>
                  <a:lnTo>
                    <a:pt x="8055" y="606"/>
                  </a:lnTo>
                  <a:lnTo>
                    <a:pt x="8064" y="609"/>
                  </a:lnTo>
                  <a:lnTo>
                    <a:pt x="8078" y="609"/>
                  </a:lnTo>
                  <a:lnTo>
                    <a:pt x="8105" y="609"/>
                  </a:lnTo>
                  <a:lnTo>
                    <a:pt x="8113" y="608"/>
                  </a:lnTo>
                  <a:lnTo>
                    <a:pt x="8118" y="605"/>
                  </a:lnTo>
                  <a:lnTo>
                    <a:pt x="8119" y="599"/>
                  </a:lnTo>
                  <a:lnTo>
                    <a:pt x="8117" y="592"/>
                  </a:lnTo>
                  <a:close/>
                  <a:moveTo>
                    <a:pt x="7972" y="7"/>
                  </a:moveTo>
                  <a:lnTo>
                    <a:pt x="7967" y="7"/>
                  </a:lnTo>
                  <a:lnTo>
                    <a:pt x="7954" y="9"/>
                  </a:lnTo>
                  <a:lnTo>
                    <a:pt x="7945" y="14"/>
                  </a:lnTo>
                  <a:lnTo>
                    <a:pt x="7940" y="23"/>
                  </a:lnTo>
                  <a:lnTo>
                    <a:pt x="7939" y="36"/>
                  </a:lnTo>
                  <a:lnTo>
                    <a:pt x="7939" y="42"/>
                  </a:lnTo>
                  <a:lnTo>
                    <a:pt x="7940" y="56"/>
                  </a:lnTo>
                  <a:lnTo>
                    <a:pt x="7945" y="64"/>
                  </a:lnTo>
                  <a:lnTo>
                    <a:pt x="7954" y="69"/>
                  </a:lnTo>
                  <a:lnTo>
                    <a:pt x="7967" y="70"/>
                  </a:lnTo>
                  <a:lnTo>
                    <a:pt x="7972" y="70"/>
                  </a:lnTo>
                  <a:lnTo>
                    <a:pt x="7985" y="69"/>
                  </a:lnTo>
                  <a:lnTo>
                    <a:pt x="7994" y="64"/>
                  </a:lnTo>
                  <a:lnTo>
                    <a:pt x="7999" y="56"/>
                  </a:lnTo>
                  <a:lnTo>
                    <a:pt x="8000" y="42"/>
                  </a:lnTo>
                  <a:lnTo>
                    <a:pt x="8000" y="36"/>
                  </a:lnTo>
                  <a:lnTo>
                    <a:pt x="7999" y="23"/>
                  </a:lnTo>
                  <a:lnTo>
                    <a:pt x="7997" y="17"/>
                  </a:lnTo>
                  <a:lnTo>
                    <a:pt x="7994" y="14"/>
                  </a:lnTo>
                  <a:lnTo>
                    <a:pt x="7985" y="9"/>
                  </a:lnTo>
                  <a:lnTo>
                    <a:pt x="7972" y="7"/>
                  </a:lnTo>
                  <a:close/>
                  <a:moveTo>
                    <a:pt x="7836" y="7"/>
                  </a:moveTo>
                  <a:lnTo>
                    <a:pt x="7832" y="7"/>
                  </a:lnTo>
                  <a:lnTo>
                    <a:pt x="7818" y="9"/>
                  </a:lnTo>
                  <a:lnTo>
                    <a:pt x="7810" y="14"/>
                  </a:lnTo>
                  <a:lnTo>
                    <a:pt x="7805" y="23"/>
                  </a:lnTo>
                  <a:lnTo>
                    <a:pt x="7804" y="36"/>
                  </a:lnTo>
                  <a:lnTo>
                    <a:pt x="7804" y="42"/>
                  </a:lnTo>
                  <a:lnTo>
                    <a:pt x="7805" y="56"/>
                  </a:lnTo>
                  <a:lnTo>
                    <a:pt x="7807" y="61"/>
                  </a:lnTo>
                  <a:lnTo>
                    <a:pt x="7810" y="64"/>
                  </a:lnTo>
                  <a:lnTo>
                    <a:pt x="7818" y="69"/>
                  </a:lnTo>
                  <a:lnTo>
                    <a:pt x="7832" y="70"/>
                  </a:lnTo>
                  <a:lnTo>
                    <a:pt x="7836" y="70"/>
                  </a:lnTo>
                  <a:lnTo>
                    <a:pt x="7850" y="69"/>
                  </a:lnTo>
                  <a:lnTo>
                    <a:pt x="7855" y="67"/>
                  </a:lnTo>
                  <a:lnTo>
                    <a:pt x="7859" y="64"/>
                  </a:lnTo>
                  <a:lnTo>
                    <a:pt x="7865" y="56"/>
                  </a:lnTo>
                  <a:lnTo>
                    <a:pt x="7866" y="42"/>
                  </a:lnTo>
                  <a:lnTo>
                    <a:pt x="7866" y="36"/>
                  </a:lnTo>
                  <a:lnTo>
                    <a:pt x="7865" y="23"/>
                  </a:lnTo>
                  <a:lnTo>
                    <a:pt x="7859" y="14"/>
                  </a:lnTo>
                  <a:lnTo>
                    <a:pt x="7850" y="9"/>
                  </a:lnTo>
                  <a:lnTo>
                    <a:pt x="7836" y="7"/>
                  </a:lnTo>
                  <a:close/>
                  <a:moveTo>
                    <a:pt x="7367" y="121"/>
                  </a:moveTo>
                  <a:lnTo>
                    <a:pt x="7336" y="121"/>
                  </a:lnTo>
                  <a:lnTo>
                    <a:pt x="7327" y="122"/>
                  </a:lnTo>
                  <a:lnTo>
                    <a:pt x="7322" y="125"/>
                  </a:lnTo>
                  <a:lnTo>
                    <a:pt x="7319" y="131"/>
                  </a:lnTo>
                  <a:lnTo>
                    <a:pt x="7318" y="139"/>
                  </a:lnTo>
                  <a:lnTo>
                    <a:pt x="7318" y="592"/>
                  </a:lnTo>
                  <a:lnTo>
                    <a:pt x="7319" y="600"/>
                  </a:lnTo>
                  <a:lnTo>
                    <a:pt x="7322" y="605"/>
                  </a:lnTo>
                  <a:lnTo>
                    <a:pt x="7327" y="608"/>
                  </a:lnTo>
                  <a:lnTo>
                    <a:pt x="7336" y="609"/>
                  </a:lnTo>
                  <a:lnTo>
                    <a:pt x="7601" y="609"/>
                  </a:lnTo>
                  <a:lnTo>
                    <a:pt x="7609" y="608"/>
                  </a:lnTo>
                  <a:lnTo>
                    <a:pt x="7615" y="605"/>
                  </a:lnTo>
                  <a:lnTo>
                    <a:pt x="7618" y="600"/>
                  </a:lnTo>
                  <a:lnTo>
                    <a:pt x="7619" y="592"/>
                  </a:lnTo>
                  <a:lnTo>
                    <a:pt x="7619" y="566"/>
                  </a:lnTo>
                  <a:lnTo>
                    <a:pt x="7618" y="557"/>
                  </a:lnTo>
                  <a:lnTo>
                    <a:pt x="7615" y="552"/>
                  </a:lnTo>
                  <a:lnTo>
                    <a:pt x="7609" y="549"/>
                  </a:lnTo>
                  <a:lnTo>
                    <a:pt x="7601" y="548"/>
                  </a:lnTo>
                  <a:lnTo>
                    <a:pt x="7385" y="548"/>
                  </a:lnTo>
                  <a:lnTo>
                    <a:pt x="7385" y="139"/>
                  </a:lnTo>
                  <a:lnTo>
                    <a:pt x="7384" y="131"/>
                  </a:lnTo>
                  <a:lnTo>
                    <a:pt x="7381" y="125"/>
                  </a:lnTo>
                  <a:lnTo>
                    <a:pt x="7375" y="122"/>
                  </a:lnTo>
                  <a:lnTo>
                    <a:pt x="7367" y="121"/>
                  </a:lnTo>
                  <a:close/>
                  <a:moveTo>
                    <a:pt x="7197" y="121"/>
                  </a:moveTo>
                  <a:lnTo>
                    <a:pt x="6920" y="121"/>
                  </a:lnTo>
                  <a:lnTo>
                    <a:pt x="6912" y="122"/>
                  </a:lnTo>
                  <a:lnTo>
                    <a:pt x="6906" y="125"/>
                  </a:lnTo>
                  <a:lnTo>
                    <a:pt x="6903" y="131"/>
                  </a:lnTo>
                  <a:lnTo>
                    <a:pt x="6902" y="139"/>
                  </a:lnTo>
                  <a:lnTo>
                    <a:pt x="6902" y="592"/>
                  </a:lnTo>
                  <a:lnTo>
                    <a:pt x="6903" y="600"/>
                  </a:lnTo>
                  <a:lnTo>
                    <a:pt x="6906" y="605"/>
                  </a:lnTo>
                  <a:lnTo>
                    <a:pt x="6912" y="608"/>
                  </a:lnTo>
                  <a:lnTo>
                    <a:pt x="6920" y="609"/>
                  </a:lnTo>
                  <a:lnTo>
                    <a:pt x="7205" y="609"/>
                  </a:lnTo>
                  <a:lnTo>
                    <a:pt x="7214" y="608"/>
                  </a:lnTo>
                  <a:lnTo>
                    <a:pt x="7219" y="605"/>
                  </a:lnTo>
                  <a:lnTo>
                    <a:pt x="7222" y="600"/>
                  </a:lnTo>
                  <a:lnTo>
                    <a:pt x="7223" y="592"/>
                  </a:lnTo>
                  <a:lnTo>
                    <a:pt x="7223" y="566"/>
                  </a:lnTo>
                  <a:lnTo>
                    <a:pt x="7222" y="557"/>
                  </a:lnTo>
                  <a:lnTo>
                    <a:pt x="7219" y="552"/>
                  </a:lnTo>
                  <a:lnTo>
                    <a:pt x="7214" y="549"/>
                  </a:lnTo>
                  <a:lnTo>
                    <a:pt x="7205" y="548"/>
                  </a:lnTo>
                  <a:lnTo>
                    <a:pt x="6968" y="548"/>
                  </a:lnTo>
                  <a:lnTo>
                    <a:pt x="6968" y="393"/>
                  </a:lnTo>
                  <a:lnTo>
                    <a:pt x="7164" y="393"/>
                  </a:lnTo>
                  <a:lnTo>
                    <a:pt x="7173" y="392"/>
                  </a:lnTo>
                  <a:lnTo>
                    <a:pt x="7178" y="389"/>
                  </a:lnTo>
                  <a:lnTo>
                    <a:pt x="7181" y="384"/>
                  </a:lnTo>
                  <a:lnTo>
                    <a:pt x="7182" y="375"/>
                  </a:lnTo>
                  <a:lnTo>
                    <a:pt x="7182" y="349"/>
                  </a:lnTo>
                  <a:lnTo>
                    <a:pt x="7181" y="340"/>
                  </a:lnTo>
                  <a:lnTo>
                    <a:pt x="7178" y="335"/>
                  </a:lnTo>
                  <a:lnTo>
                    <a:pt x="7173" y="331"/>
                  </a:lnTo>
                  <a:lnTo>
                    <a:pt x="7164" y="330"/>
                  </a:lnTo>
                  <a:lnTo>
                    <a:pt x="6968" y="330"/>
                  </a:lnTo>
                  <a:lnTo>
                    <a:pt x="6968" y="183"/>
                  </a:lnTo>
                  <a:lnTo>
                    <a:pt x="7197" y="183"/>
                  </a:lnTo>
                  <a:lnTo>
                    <a:pt x="7205" y="182"/>
                  </a:lnTo>
                  <a:lnTo>
                    <a:pt x="7211" y="178"/>
                  </a:lnTo>
                  <a:lnTo>
                    <a:pt x="7214" y="173"/>
                  </a:lnTo>
                  <a:lnTo>
                    <a:pt x="7215" y="165"/>
                  </a:lnTo>
                  <a:lnTo>
                    <a:pt x="7215" y="139"/>
                  </a:lnTo>
                  <a:lnTo>
                    <a:pt x="7214" y="131"/>
                  </a:lnTo>
                  <a:lnTo>
                    <a:pt x="7211" y="125"/>
                  </a:lnTo>
                  <a:lnTo>
                    <a:pt x="7205" y="122"/>
                  </a:lnTo>
                  <a:lnTo>
                    <a:pt x="7197" y="121"/>
                  </a:lnTo>
                  <a:close/>
                  <a:moveTo>
                    <a:pt x="6729" y="287"/>
                  </a:moveTo>
                  <a:lnTo>
                    <a:pt x="6729" y="444"/>
                  </a:lnTo>
                  <a:lnTo>
                    <a:pt x="6727" y="469"/>
                  </a:lnTo>
                  <a:lnTo>
                    <a:pt x="6725" y="481"/>
                  </a:lnTo>
                  <a:lnTo>
                    <a:pt x="6721" y="492"/>
                  </a:lnTo>
                  <a:lnTo>
                    <a:pt x="6717" y="502"/>
                  </a:lnTo>
                  <a:lnTo>
                    <a:pt x="6711" y="511"/>
                  </a:lnTo>
                  <a:lnTo>
                    <a:pt x="6697" y="528"/>
                  </a:lnTo>
                  <a:lnTo>
                    <a:pt x="6678" y="541"/>
                  </a:lnTo>
                  <a:lnTo>
                    <a:pt x="6657" y="551"/>
                  </a:lnTo>
                  <a:lnTo>
                    <a:pt x="6632" y="556"/>
                  </a:lnTo>
                  <a:lnTo>
                    <a:pt x="6603" y="558"/>
                  </a:lnTo>
                  <a:lnTo>
                    <a:pt x="6575" y="556"/>
                  </a:lnTo>
                  <a:lnTo>
                    <a:pt x="6562" y="554"/>
                  </a:lnTo>
                  <a:lnTo>
                    <a:pt x="6550" y="551"/>
                  </a:lnTo>
                  <a:lnTo>
                    <a:pt x="6539" y="546"/>
                  </a:lnTo>
                  <a:lnTo>
                    <a:pt x="6528" y="541"/>
                  </a:lnTo>
                  <a:lnTo>
                    <a:pt x="6510" y="528"/>
                  </a:lnTo>
                  <a:lnTo>
                    <a:pt x="6496" y="511"/>
                  </a:lnTo>
                  <a:lnTo>
                    <a:pt x="6485" y="492"/>
                  </a:lnTo>
                  <a:lnTo>
                    <a:pt x="6482" y="481"/>
                  </a:lnTo>
                  <a:lnTo>
                    <a:pt x="6479" y="469"/>
                  </a:lnTo>
                  <a:lnTo>
                    <a:pt x="6477" y="444"/>
                  </a:lnTo>
                  <a:lnTo>
                    <a:pt x="6477" y="287"/>
                  </a:lnTo>
                  <a:lnTo>
                    <a:pt x="6479" y="261"/>
                  </a:lnTo>
                  <a:lnTo>
                    <a:pt x="6482" y="249"/>
                  </a:lnTo>
                  <a:lnTo>
                    <a:pt x="6485" y="238"/>
                  </a:lnTo>
                  <a:lnTo>
                    <a:pt x="6490" y="228"/>
                  </a:lnTo>
                  <a:lnTo>
                    <a:pt x="6496" y="219"/>
                  </a:lnTo>
                  <a:lnTo>
                    <a:pt x="6510" y="203"/>
                  </a:lnTo>
                  <a:lnTo>
                    <a:pt x="6528" y="190"/>
                  </a:lnTo>
                  <a:lnTo>
                    <a:pt x="6550" y="180"/>
                  </a:lnTo>
                  <a:lnTo>
                    <a:pt x="6575" y="174"/>
                  </a:lnTo>
                  <a:lnTo>
                    <a:pt x="6603" y="172"/>
                  </a:lnTo>
                  <a:lnTo>
                    <a:pt x="6632" y="174"/>
                  </a:lnTo>
                  <a:lnTo>
                    <a:pt x="6645" y="177"/>
                  </a:lnTo>
                  <a:lnTo>
                    <a:pt x="6657" y="180"/>
                  </a:lnTo>
                  <a:lnTo>
                    <a:pt x="6668" y="184"/>
                  </a:lnTo>
                  <a:lnTo>
                    <a:pt x="6678" y="190"/>
                  </a:lnTo>
                  <a:lnTo>
                    <a:pt x="6697" y="203"/>
                  </a:lnTo>
                  <a:lnTo>
                    <a:pt x="6711" y="219"/>
                  </a:lnTo>
                  <a:lnTo>
                    <a:pt x="6721" y="238"/>
                  </a:lnTo>
                  <a:lnTo>
                    <a:pt x="6725" y="249"/>
                  </a:lnTo>
                  <a:lnTo>
                    <a:pt x="6727" y="261"/>
                  </a:lnTo>
                  <a:lnTo>
                    <a:pt x="6729" y="287"/>
                  </a:lnTo>
                  <a:close/>
                  <a:moveTo>
                    <a:pt x="6411" y="287"/>
                  </a:moveTo>
                  <a:lnTo>
                    <a:pt x="6411" y="444"/>
                  </a:lnTo>
                  <a:lnTo>
                    <a:pt x="6414" y="482"/>
                  </a:lnTo>
                  <a:lnTo>
                    <a:pt x="6418" y="500"/>
                  </a:lnTo>
                  <a:lnTo>
                    <a:pt x="6423" y="516"/>
                  </a:lnTo>
                  <a:lnTo>
                    <a:pt x="6430" y="533"/>
                  </a:lnTo>
                  <a:lnTo>
                    <a:pt x="6439" y="547"/>
                  </a:lnTo>
                  <a:lnTo>
                    <a:pt x="6449" y="561"/>
                  </a:lnTo>
                  <a:lnTo>
                    <a:pt x="6460" y="573"/>
                  </a:lnTo>
                  <a:lnTo>
                    <a:pt x="6473" y="583"/>
                  </a:lnTo>
                  <a:lnTo>
                    <a:pt x="6487" y="593"/>
                  </a:lnTo>
                  <a:lnTo>
                    <a:pt x="6503" y="601"/>
                  </a:lnTo>
                  <a:lnTo>
                    <a:pt x="6520" y="607"/>
                  </a:lnTo>
                  <a:lnTo>
                    <a:pt x="6540" y="613"/>
                  </a:lnTo>
                  <a:lnTo>
                    <a:pt x="6560" y="616"/>
                  </a:lnTo>
                  <a:lnTo>
                    <a:pt x="6581" y="619"/>
                  </a:lnTo>
                  <a:lnTo>
                    <a:pt x="6603" y="620"/>
                  </a:lnTo>
                  <a:lnTo>
                    <a:pt x="6647" y="616"/>
                  </a:lnTo>
                  <a:lnTo>
                    <a:pt x="6667" y="613"/>
                  </a:lnTo>
                  <a:lnTo>
                    <a:pt x="6685" y="607"/>
                  </a:lnTo>
                  <a:lnTo>
                    <a:pt x="6704" y="601"/>
                  </a:lnTo>
                  <a:lnTo>
                    <a:pt x="6719" y="593"/>
                  </a:lnTo>
                  <a:lnTo>
                    <a:pt x="6734" y="583"/>
                  </a:lnTo>
                  <a:lnTo>
                    <a:pt x="6746" y="573"/>
                  </a:lnTo>
                  <a:lnTo>
                    <a:pt x="6758" y="561"/>
                  </a:lnTo>
                  <a:lnTo>
                    <a:pt x="6768" y="547"/>
                  </a:lnTo>
                  <a:lnTo>
                    <a:pt x="6776" y="533"/>
                  </a:lnTo>
                  <a:lnTo>
                    <a:pt x="6783" y="516"/>
                  </a:lnTo>
                  <a:lnTo>
                    <a:pt x="6789" y="500"/>
                  </a:lnTo>
                  <a:lnTo>
                    <a:pt x="6793" y="482"/>
                  </a:lnTo>
                  <a:lnTo>
                    <a:pt x="6795" y="463"/>
                  </a:lnTo>
                  <a:lnTo>
                    <a:pt x="6796" y="444"/>
                  </a:lnTo>
                  <a:lnTo>
                    <a:pt x="6796" y="287"/>
                  </a:lnTo>
                  <a:lnTo>
                    <a:pt x="6795" y="267"/>
                  </a:lnTo>
                  <a:lnTo>
                    <a:pt x="6793" y="248"/>
                  </a:lnTo>
                  <a:lnTo>
                    <a:pt x="6789" y="230"/>
                  </a:lnTo>
                  <a:lnTo>
                    <a:pt x="6783" y="214"/>
                  </a:lnTo>
                  <a:lnTo>
                    <a:pt x="6776" y="198"/>
                  </a:lnTo>
                  <a:lnTo>
                    <a:pt x="6768" y="183"/>
                  </a:lnTo>
                  <a:lnTo>
                    <a:pt x="6758" y="170"/>
                  </a:lnTo>
                  <a:lnTo>
                    <a:pt x="6746" y="158"/>
                  </a:lnTo>
                  <a:lnTo>
                    <a:pt x="6734" y="147"/>
                  </a:lnTo>
                  <a:lnTo>
                    <a:pt x="6719" y="138"/>
                  </a:lnTo>
                  <a:lnTo>
                    <a:pt x="6704" y="130"/>
                  </a:lnTo>
                  <a:lnTo>
                    <a:pt x="6685" y="123"/>
                  </a:lnTo>
                  <a:lnTo>
                    <a:pt x="6667" y="118"/>
                  </a:lnTo>
                  <a:lnTo>
                    <a:pt x="6647" y="114"/>
                  </a:lnTo>
                  <a:lnTo>
                    <a:pt x="6626" y="112"/>
                  </a:lnTo>
                  <a:lnTo>
                    <a:pt x="6603" y="111"/>
                  </a:lnTo>
                  <a:lnTo>
                    <a:pt x="6560" y="114"/>
                  </a:lnTo>
                  <a:lnTo>
                    <a:pt x="6540" y="118"/>
                  </a:lnTo>
                  <a:lnTo>
                    <a:pt x="6520" y="123"/>
                  </a:lnTo>
                  <a:lnTo>
                    <a:pt x="6503" y="130"/>
                  </a:lnTo>
                  <a:lnTo>
                    <a:pt x="6487" y="138"/>
                  </a:lnTo>
                  <a:lnTo>
                    <a:pt x="6473" y="147"/>
                  </a:lnTo>
                  <a:lnTo>
                    <a:pt x="6460" y="158"/>
                  </a:lnTo>
                  <a:lnTo>
                    <a:pt x="6449" y="170"/>
                  </a:lnTo>
                  <a:lnTo>
                    <a:pt x="6439" y="183"/>
                  </a:lnTo>
                  <a:lnTo>
                    <a:pt x="6430" y="198"/>
                  </a:lnTo>
                  <a:lnTo>
                    <a:pt x="6423" y="214"/>
                  </a:lnTo>
                  <a:lnTo>
                    <a:pt x="6418" y="230"/>
                  </a:lnTo>
                  <a:lnTo>
                    <a:pt x="6414" y="248"/>
                  </a:lnTo>
                  <a:lnTo>
                    <a:pt x="6412" y="267"/>
                  </a:lnTo>
                  <a:lnTo>
                    <a:pt x="6411" y="287"/>
                  </a:lnTo>
                  <a:close/>
                  <a:moveTo>
                    <a:pt x="6673" y="0"/>
                  </a:moveTo>
                  <a:lnTo>
                    <a:pt x="6669" y="0"/>
                  </a:lnTo>
                  <a:lnTo>
                    <a:pt x="6655" y="2"/>
                  </a:lnTo>
                  <a:lnTo>
                    <a:pt x="6646" y="7"/>
                  </a:lnTo>
                  <a:lnTo>
                    <a:pt x="6641" y="15"/>
                  </a:lnTo>
                  <a:lnTo>
                    <a:pt x="6640" y="29"/>
                  </a:lnTo>
                  <a:lnTo>
                    <a:pt x="6640" y="36"/>
                  </a:lnTo>
                  <a:lnTo>
                    <a:pt x="6641" y="49"/>
                  </a:lnTo>
                  <a:lnTo>
                    <a:pt x="6646" y="58"/>
                  </a:lnTo>
                  <a:lnTo>
                    <a:pt x="6655" y="62"/>
                  </a:lnTo>
                  <a:lnTo>
                    <a:pt x="6669" y="64"/>
                  </a:lnTo>
                  <a:lnTo>
                    <a:pt x="6673" y="64"/>
                  </a:lnTo>
                  <a:lnTo>
                    <a:pt x="6687" y="62"/>
                  </a:lnTo>
                  <a:lnTo>
                    <a:pt x="6691" y="60"/>
                  </a:lnTo>
                  <a:lnTo>
                    <a:pt x="6696" y="58"/>
                  </a:lnTo>
                  <a:lnTo>
                    <a:pt x="6701" y="49"/>
                  </a:lnTo>
                  <a:lnTo>
                    <a:pt x="6703" y="36"/>
                  </a:lnTo>
                  <a:lnTo>
                    <a:pt x="6703" y="29"/>
                  </a:lnTo>
                  <a:lnTo>
                    <a:pt x="6702" y="22"/>
                  </a:lnTo>
                  <a:lnTo>
                    <a:pt x="6701" y="15"/>
                  </a:lnTo>
                  <a:lnTo>
                    <a:pt x="6696" y="7"/>
                  </a:lnTo>
                  <a:lnTo>
                    <a:pt x="6687" y="2"/>
                  </a:lnTo>
                  <a:lnTo>
                    <a:pt x="6673" y="0"/>
                  </a:lnTo>
                  <a:close/>
                  <a:moveTo>
                    <a:pt x="6538" y="0"/>
                  </a:moveTo>
                  <a:lnTo>
                    <a:pt x="6534" y="0"/>
                  </a:lnTo>
                  <a:lnTo>
                    <a:pt x="6519" y="2"/>
                  </a:lnTo>
                  <a:lnTo>
                    <a:pt x="6511" y="7"/>
                  </a:lnTo>
                  <a:lnTo>
                    <a:pt x="6506" y="15"/>
                  </a:lnTo>
                  <a:lnTo>
                    <a:pt x="6505" y="29"/>
                  </a:lnTo>
                  <a:lnTo>
                    <a:pt x="6505" y="36"/>
                  </a:lnTo>
                  <a:lnTo>
                    <a:pt x="6506" y="49"/>
                  </a:lnTo>
                  <a:lnTo>
                    <a:pt x="6508" y="54"/>
                  </a:lnTo>
                  <a:lnTo>
                    <a:pt x="6511" y="58"/>
                  </a:lnTo>
                  <a:lnTo>
                    <a:pt x="6519" y="62"/>
                  </a:lnTo>
                  <a:lnTo>
                    <a:pt x="6534" y="64"/>
                  </a:lnTo>
                  <a:lnTo>
                    <a:pt x="6538" y="64"/>
                  </a:lnTo>
                  <a:lnTo>
                    <a:pt x="6552" y="62"/>
                  </a:lnTo>
                  <a:lnTo>
                    <a:pt x="6557" y="60"/>
                  </a:lnTo>
                  <a:lnTo>
                    <a:pt x="6561" y="58"/>
                  </a:lnTo>
                  <a:lnTo>
                    <a:pt x="6566" y="49"/>
                  </a:lnTo>
                  <a:lnTo>
                    <a:pt x="6567" y="36"/>
                  </a:lnTo>
                  <a:lnTo>
                    <a:pt x="6567" y="29"/>
                  </a:lnTo>
                  <a:lnTo>
                    <a:pt x="6566" y="15"/>
                  </a:lnTo>
                  <a:lnTo>
                    <a:pt x="6561" y="7"/>
                  </a:lnTo>
                  <a:lnTo>
                    <a:pt x="6552" y="2"/>
                  </a:lnTo>
                  <a:lnTo>
                    <a:pt x="6538" y="0"/>
                  </a:lnTo>
                  <a:close/>
                  <a:moveTo>
                    <a:pt x="6343" y="121"/>
                  </a:moveTo>
                  <a:lnTo>
                    <a:pt x="6309" y="121"/>
                  </a:lnTo>
                  <a:lnTo>
                    <a:pt x="6296" y="121"/>
                  </a:lnTo>
                  <a:lnTo>
                    <a:pt x="6287" y="123"/>
                  </a:lnTo>
                  <a:lnTo>
                    <a:pt x="6280" y="128"/>
                  </a:lnTo>
                  <a:lnTo>
                    <a:pt x="6274" y="137"/>
                  </a:lnTo>
                  <a:lnTo>
                    <a:pt x="6146" y="345"/>
                  </a:lnTo>
                  <a:lnTo>
                    <a:pt x="6019" y="137"/>
                  </a:lnTo>
                  <a:lnTo>
                    <a:pt x="6013" y="128"/>
                  </a:lnTo>
                  <a:lnTo>
                    <a:pt x="6007" y="123"/>
                  </a:lnTo>
                  <a:lnTo>
                    <a:pt x="5998" y="121"/>
                  </a:lnTo>
                  <a:lnTo>
                    <a:pt x="5985" y="121"/>
                  </a:lnTo>
                  <a:lnTo>
                    <a:pt x="5948" y="121"/>
                  </a:lnTo>
                  <a:lnTo>
                    <a:pt x="5940" y="122"/>
                  </a:lnTo>
                  <a:lnTo>
                    <a:pt x="5936" y="126"/>
                  </a:lnTo>
                  <a:lnTo>
                    <a:pt x="5936" y="132"/>
                  </a:lnTo>
                  <a:lnTo>
                    <a:pt x="5938" y="139"/>
                  </a:lnTo>
                  <a:lnTo>
                    <a:pt x="6113" y="413"/>
                  </a:lnTo>
                  <a:lnTo>
                    <a:pt x="6113" y="592"/>
                  </a:lnTo>
                  <a:lnTo>
                    <a:pt x="6114" y="600"/>
                  </a:lnTo>
                  <a:lnTo>
                    <a:pt x="6117" y="605"/>
                  </a:lnTo>
                  <a:lnTo>
                    <a:pt x="6122" y="608"/>
                  </a:lnTo>
                  <a:lnTo>
                    <a:pt x="6131" y="609"/>
                  </a:lnTo>
                  <a:lnTo>
                    <a:pt x="6161" y="609"/>
                  </a:lnTo>
                  <a:lnTo>
                    <a:pt x="6169" y="608"/>
                  </a:lnTo>
                  <a:lnTo>
                    <a:pt x="6175" y="605"/>
                  </a:lnTo>
                  <a:lnTo>
                    <a:pt x="6178" y="600"/>
                  </a:lnTo>
                  <a:lnTo>
                    <a:pt x="6178" y="592"/>
                  </a:lnTo>
                  <a:lnTo>
                    <a:pt x="6178" y="414"/>
                  </a:lnTo>
                  <a:lnTo>
                    <a:pt x="6353" y="139"/>
                  </a:lnTo>
                  <a:lnTo>
                    <a:pt x="6356" y="132"/>
                  </a:lnTo>
                  <a:lnTo>
                    <a:pt x="6355" y="126"/>
                  </a:lnTo>
                  <a:lnTo>
                    <a:pt x="6351" y="122"/>
                  </a:lnTo>
                  <a:lnTo>
                    <a:pt x="6343" y="121"/>
                  </a:lnTo>
                  <a:close/>
                  <a:moveTo>
                    <a:pt x="5850" y="121"/>
                  </a:moveTo>
                  <a:lnTo>
                    <a:pt x="5525" y="121"/>
                  </a:lnTo>
                  <a:lnTo>
                    <a:pt x="5515" y="122"/>
                  </a:lnTo>
                  <a:lnTo>
                    <a:pt x="5510" y="125"/>
                  </a:lnTo>
                  <a:lnTo>
                    <a:pt x="5507" y="131"/>
                  </a:lnTo>
                  <a:lnTo>
                    <a:pt x="5506" y="139"/>
                  </a:lnTo>
                  <a:lnTo>
                    <a:pt x="5506" y="165"/>
                  </a:lnTo>
                  <a:lnTo>
                    <a:pt x="5507" y="173"/>
                  </a:lnTo>
                  <a:lnTo>
                    <a:pt x="5510" y="178"/>
                  </a:lnTo>
                  <a:lnTo>
                    <a:pt x="5515" y="182"/>
                  </a:lnTo>
                  <a:lnTo>
                    <a:pt x="5525" y="183"/>
                  </a:lnTo>
                  <a:lnTo>
                    <a:pt x="5654" y="183"/>
                  </a:lnTo>
                  <a:lnTo>
                    <a:pt x="5654" y="592"/>
                  </a:lnTo>
                  <a:lnTo>
                    <a:pt x="5655" y="600"/>
                  </a:lnTo>
                  <a:lnTo>
                    <a:pt x="5658" y="605"/>
                  </a:lnTo>
                  <a:lnTo>
                    <a:pt x="5663" y="608"/>
                  </a:lnTo>
                  <a:lnTo>
                    <a:pt x="5672" y="609"/>
                  </a:lnTo>
                  <a:lnTo>
                    <a:pt x="5703" y="609"/>
                  </a:lnTo>
                  <a:lnTo>
                    <a:pt x="5711" y="608"/>
                  </a:lnTo>
                  <a:lnTo>
                    <a:pt x="5717" y="605"/>
                  </a:lnTo>
                  <a:lnTo>
                    <a:pt x="5720" y="600"/>
                  </a:lnTo>
                  <a:lnTo>
                    <a:pt x="5721" y="592"/>
                  </a:lnTo>
                  <a:lnTo>
                    <a:pt x="5721" y="183"/>
                  </a:lnTo>
                  <a:lnTo>
                    <a:pt x="5850" y="183"/>
                  </a:lnTo>
                  <a:lnTo>
                    <a:pt x="5859" y="182"/>
                  </a:lnTo>
                  <a:lnTo>
                    <a:pt x="5865" y="178"/>
                  </a:lnTo>
                  <a:lnTo>
                    <a:pt x="5868" y="173"/>
                  </a:lnTo>
                  <a:lnTo>
                    <a:pt x="5869" y="165"/>
                  </a:lnTo>
                  <a:lnTo>
                    <a:pt x="5869" y="139"/>
                  </a:lnTo>
                  <a:lnTo>
                    <a:pt x="5868" y="131"/>
                  </a:lnTo>
                  <a:lnTo>
                    <a:pt x="5865" y="125"/>
                  </a:lnTo>
                  <a:lnTo>
                    <a:pt x="5859" y="122"/>
                  </a:lnTo>
                  <a:lnTo>
                    <a:pt x="5850" y="121"/>
                  </a:lnTo>
                  <a:close/>
                  <a:moveTo>
                    <a:pt x="5230" y="121"/>
                  </a:moveTo>
                  <a:lnTo>
                    <a:pt x="5202" y="121"/>
                  </a:lnTo>
                  <a:lnTo>
                    <a:pt x="5194" y="122"/>
                  </a:lnTo>
                  <a:lnTo>
                    <a:pt x="5187" y="125"/>
                  </a:lnTo>
                  <a:lnTo>
                    <a:pt x="5184" y="131"/>
                  </a:lnTo>
                  <a:lnTo>
                    <a:pt x="5183" y="139"/>
                  </a:lnTo>
                  <a:lnTo>
                    <a:pt x="5183" y="388"/>
                  </a:lnTo>
                  <a:lnTo>
                    <a:pt x="5185" y="432"/>
                  </a:lnTo>
                  <a:lnTo>
                    <a:pt x="5190" y="471"/>
                  </a:lnTo>
                  <a:lnTo>
                    <a:pt x="5195" y="521"/>
                  </a:lnTo>
                  <a:lnTo>
                    <a:pt x="5192" y="521"/>
                  </a:lnTo>
                  <a:lnTo>
                    <a:pt x="5170" y="479"/>
                  </a:lnTo>
                  <a:lnTo>
                    <a:pt x="5154" y="446"/>
                  </a:lnTo>
                  <a:lnTo>
                    <a:pt x="5132" y="411"/>
                  </a:lnTo>
                  <a:lnTo>
                    <a:pt x="4939" y="130"/>
                  </a:lnTo>
                  <a:lnTo>
                    <a:pt x="4933" y="123"/>
                  </a:lnTo>
                  <a:lnTo>
                    <a:pt x="4928" y="122"/>
                  </a:lnTo>
                  <a:lnTo>
                    <a:pt x="4921" y="121"/>
                  </a:lnTo>
                  <a:lnTo>
                    <a:pt x="4891" y="121"/>
                  </a:lnTo>
                  <a:lnTo>
                    <a:pt x="4883" y="122"/>
                  </a:lnTo>
                  <a:lnTo>
                    <a:pt x="4878" y="125"/>
                  </a:lnTo>
                  <a:lnTo>
                    <a:pt x="4874" y="131"/>
                  </a:lnTo>
                  <a:lnTo>
                    <a:pt x="4874" y="139"/>
                  </a:lnTo>
                  <a:lnTo>
                    <a:pt x="4874" y="592"/>
                  </a:lnTo>
                  <a:lnTo>
                    <a:pt x="4874" y="600"/>
                  </a:lnTo>
                  <a:lnTo>
                    <a:pt x="4878" y="605"/>
                  </a:lnTo>
                  <a:lnTo>
                    <a:pt x="4883" y="608"/>
                  </a:lnTo>
                  <a:lnTo>
                    <a:pt x="4891" y="609"/>
                  </a:lnTo>
                  <a:lnTo>
                    <a:pt x="4919" y="609"/>
                  </a:lnTo>
                  <a:lnTo>
                    <a:pt x="4928" y="608"/>
                  </a:lnTo>
                  <a:lnTo>
                    <a:pt x="4934" y="605"/>
                  </a:lnTo>
                  <a:lnTo>
                    <a:pt x="4937" y="600"/>
                  </a:lnTo>
                  <a:lnTo>
                    <a:pt x="4938" y="592"/>
                  </a:lnTo>
                  <a:lnTo>
                    <a:pt x="4938" y="337"/>
                  </a:lnTo>
                  <a:lnTo>
                    <a:pt x="4936" y="295"/>
                  </a:lnTo>
                  <a:lnTo>
                    <a:pt x="4932" y="257"/>
                  </a:lnTo>
                  <a:lnTo>
                    <a:pt x="4926" y="209"/>
                  </a:lnTo>
                  <a:lnTo>
                    <a:pt x="4930" y="209"/>
                  </a:lnTo>
                  <a:lnTo>
                    <a:pt x="4949" y="250"/>
                  </a:lnTo>
                  <a:lnTo>
                    <a:pt x="4965" y="282"/>
                  </a:lnTo>
                  <a:lnTo>
                    <a:pt x="4985" y="315"/>
                  </a:lnTo>
                  <a:lnTo>
                    <a:pt x="5181" y="600"/>
                  </a:lnTo>
                  <a:lnTo>
                    <a:pt x="5184" y="605"/>
                  </a:lnTo>
                  <a:lnTo>
                    <a:pt x="5188" y="607"/>
                  </a:lnTo>
                  <a:lnTo>
                    <a:pt x="5200" y="609"/>
                  </a:lnTo>
                  <a:lnTo>
                    <a:pt x="5230" y="609"/>
                  </a:lnTo>
                  <a:lnTo>
                    <a:pt x="5239" y="608"/>
                  </a:lnTo>
                  <a:lnTo>
                    <a:pt x="5244" y="605"/>
                  </a:lnTo>
                  <a:lnTo>
                    <a:pt x="5247" y="600"/>
                  </a:lnTo>
                  <a:lnTo>
                    <a:pt x="5248" y="592"/>
                  </a:lnTo>
                  <a:lnTo>
                    <a:pt x="5248" y="139"/>
                  </a:lnTo>
                  <a:lnTo>
                    <a:pt x="5247" y="131"/>
                  </a:lnTo>
                  <a:lnTo>
                    <a:pt x="5244" y="125"/>
                  </a:lnTo>
                  <a:lnTo>
                    <a:pt x="5239" y="122"/>
                  </a:lnTo>
                  <a:lnTo>
                    <a:pt x="5230" y="121"/>
                  </a:lnTo>
                  <a:close/>
                  <a:moveTo>
                    <a:pt x="4650" y="427"/>
                  </a:moveTo>
                  <a:lnTo>
                    <a:pt x="4484" y="427"/>
                  </a:lnTo>
                  <a:lnTo>
                    <a:pt x="4554" y="246"/>
                  </a:lnTo>
                  <a:lnTo>
                    <a:pt x="4560" y="223"/>
                  </a:lnTo>
                  <a:lnTo>
                    <a:pt x="4564" y="203"/>
                  </a:lnTo>
                  <a:lnTo>
                    <a:pt x="4566" y="181"/>
                  </a:lnTo>
                  <a:lnTo>
                    <a:pt x="4570" y="181"/>
                  </a:lnTo>
                  <a:lnTo>
                    <a:pt x="4572" y="203"/>
                  </a:lnTo>
                  <a:lnTo>
                    <a:pt x="4576" y="223"/>
                  </a:lnTo>
                  <a:lnTo>
                    <a:pt x="4582" y="246"/>
                  </a:lnTo>
                  <a:lnTo>
                    <a:pt x="4650" y="427"/>
                  </a:lnTo>
                  <a:close/>
                  <a:moveTo>
                    <a:pt x="4784" y="592"/>
                  </a:moveTo>
                  <a:lnTo>
                    <a:pt x="4605" y="134"/>
                  </a:lnTo>
                  <a:lnTo>
                    <a:pt x="4602" y="127"/>
                  </a:lnTo>
                  <a:lnTo>
                    <a:pt x="4597" y="122"/>
                  </a:lnTo>
                  <a:lnTo>
                    <a:pt x="4591" y="120"/>
                  </a:lnTo>
                  <a:lnTo>
                    <a:pt x="4583" y="120"/>
                  </a:lnTo>
                  <a:lnTo>
                    <a:pt x="4555" y="120"/>
                  </a:lnTo>
                  <a:lnTo>
                    <a:pt x="4547" y="120"/>
                  </a:lnTo>
                  <a:lnTo>
                    <a:pt x="4541" y="123"/>
                  </a:lnTo>
                  <a:lnTo>
                    <a:pt x="4536" y="127"/>
                  </a:lnTo>
                  <a:lnTo>
                    <a:pt x="4533" y="135"/>
                  </a:lnTo>
                  <a:lnTo>
                    <a:pt x="4353" y="592"/>
                  </a:lnTo>
                  <a:lnTo>
                    <a:pt x="4351" y="599"/>
                  </a:lnTo>
                  <a:lnTo>
                    <a:pt x="4353" y="605"/>
                  </a:lnTo>
                  <a:lnTo>
                    <a:pt x="4356" y="607"/>
                  </a:lnTo>
                  <a:lnTo>
                    <a:pt x="4358" y="608"/>
                  </a:lnTo>
                  <a:lnTo>
                    <a:pt x="4367" y="609"/>
                  </a:lnTo>
                  <a:lnTo>
                    <a:pt x="4390" y="609"/>
                  </a:lnTo>
                  <a:lnTo>
                    <a:pt x="4404" y="609"/>
                  </a:lnTo>
                  <a:lnTo>
                    <a:pt x="4409" y="608"/>
                  </a:lnTo>
                  <a:lnTo>
                    <a:pt x="4413" y="606"/>
                  </a:lnTo>
                  <a:lnTo>
                    <a:pt x="4419" y="601"/>
                  </a:lnTo>
                  <a:lnTo>
                    <a:pt x="4423" y="594"/>
                  </a:lnTo>
                  <a:lnTo>
                    <a:pt x="4466" y="481"/>
                  </a:lnTo>
                  <a:lnTo>
                    <a:pt x="4669" y="481"/>
                  </a:lnTo>
                  <a:lnTo>
                    <a:pt x="4712" y="594"/>
                  </a:lnTo>
                  <a:lnTo>
                    <a:pt x="4716" y="601"/>
                  </a:lnTo>
                  <a:lnTo>
                    <a:pt x="4722" y="606"/>
                  </a:lnTo>
                  <a:lnTo>
                    <a:pt x="4731" y="609"/>
                  </a:lnTo>
                  <a:lnTo>
                    <a:pt x="4745" y="609"/>
                  </a:lnTo>
                  <a:lnTo>
                    <a:pt x="4772" y="609"/>
                  </a:lnTo>
                  <a:lnTo>
                    <a:pt x="4780" y="608"/>
                  </a:lnTo>
                  <a:lnTo>
                    <a:pt x="4785" y="605"/>
                  </a:lnTo>
                  <a:lnTo>
                    <a:pt x="4786" y="599"/>
                  </a:lnTo>
                  <a:lnTo>
                    <a:pt x="4784" y="592"/>
                  </a:lnTo>
                  <a:close/>
                  <a:moveTo>
                    <a:pt x="4034" y="121"/>
                  </a:moveTo>
                  <a:lnTo>
                    <a:pt x="4002" y="121"/>
                  </a:lnTo>
                  <a:lnTo>
                    <a:pt x="3994" y="122"/>
                  </a:lnTo>
                  <a:lnTo>
                    <a:pt x="3989" y="125"/>
                  </a:lnTo>
                  <a:lnTo>
                    <a:pt x="3986" y="131"/>
                  </a:lnTo>
                  <a:lnTo>
                    <a:pt x="3985" y="139"/>
                  </a:lnTo>
                  <a:lnTo>
                    <a:pt x="3985" y="592"/>
                  </a:lnTo>
                  <a:lnTo>
                    <a:pt x="3986" y="600"/>
                  </a:lnTo>
                  <a:lnTo>
                    <a:pt x="3989" y="605"/>
                  </a:lnTo>
                  <a:lnTo>
                    <a:pt x="3994" y="608"/>
                  </a:lnTo>
                  <a:lnTo>
                    <a:pt x="4002" y="609"/>
                  </a:lnTo>
                  <a:lnTo>
                    <a:pt x="4268" y="609"/>
                  </a:lnTo>
                  <a:lnTo>
                    <a:pt x="4276" y="608"/>
                  </a:lnTo>
                  <a:lnTo>
                    <a:pt x="4282" y="605"/>
                  </a:lnTo>
                  <a:lnTo>
                    <a:pt x="4285" y="600"/>
                  </a:lnTo>
                  <a:lnTo>
                    <a:pt x="4286" y="592"/>
                  </a:lnTo>
                  <a:lnTo>
                    <a:pt x="4286" y="566"/>
                  </a:lnTo>
                  <a:lnTo>
                    <a:pt x="4285" y="557"/>
                  </a:lnTo>
                  <a:lnTo>
                    <a:pt x="4282" y="552"/>
                  </a:lnTo>
                  <a:lnTo>
                    <a:pt x="4276" y="549"/>
                  </a:lnTo>
                  <a:lnTo>
                    <a:pt x="4268" y="548"/>
                  </a:lnTo>
                  <a:lnTo>
                    <a:pt x="4052" y="548"/>
                  </a:lnTo>
                  <a:lnTo>
                    <a:pt x="4052" y="139"/>
                  </a:lnTo>
                  <a:lnTo>
                    <a:pt x="4051" y="131"/>
                  </a:lnTo>
                  <a:lnTo>
                    <a:pt x="4048" y="125"/>
                  </a:lnTo>
                  <a:lnTo>
                    <a:pt x="4042" y="122"/>
                  </a:lnTo>
                  <a:lnTo>
                    <a:pt x="4034" y="121"/>
                  </a:lnTo>
                  <a:close/>
                  <a:moveTo>
                    <a:pt x="3763" y="427"/>
                  </a:moveTo>
                  <a:lnTo>
                    <a:pt x="3596" y="427"/>
                  </a:lnTo>
                  <a:lnTo>
                    <a:pt x="3665" y="246"/>
                  </a:lnTo>
                  <a:lnTo>
                    <a:pt x="3672" y="223"/>
                  </a:lnTo>
                  <a:lnTo>
                    <a:pt x="3675" y="203"/>
                  </a:lnTo>
                  <a:lnTo>
                    <a:pt x="3677" y="181"/>
                  </a:lnTo>
                  <a:lnTo>
                    <a:pt x="3681" y="181"/>
                  </a:lnTo>
                  <a:lnTo>
                    <a:pt x="3683" y="203"/>
                  </a:lnTo>
                  <a:lnTo>
                    <a:pt x="3688" y="223"/>
                  </a:lnTo>
                  <a:lnTo>
                    <a:pt x="3694" y="246"/>
                  </a:lnTo>
                  <a:lnTo>
                    <a:pt x="3763" y="427"/>
                  </a:lnTo>
                  <a:close/>
                  <a:moveTo>
                    <a:pt x="3896" y="592"/>
                  </a:moveTo>
                  <a:lnTo>
                    <a:pt x="3717" y="134"/>
                  </a:lnTo>
                  <a:lnTo>
                    <a:pt x="3714" y="127"/>
                  </a:lnTo>
                  <a:lnTo>
                    <a:pt x="3710" y="122"/>
                  </a:lnTo>
                  <a:lnTo>
                    <a:pt x="3703" y="120"/>
                  </a:lnTo>
                  <a:lnTo>
                    <a:pt x="3695" y="120"/>
                  </a:lnTo>
                  <a:lnTo>
                    <a:pt x="3667" y="120"/>
                  </a:lnTo>
                  <a:lnTo>
                    <a:pt x="3658" y="120"/>
                  </a:lnTo>
                  <a:lnTo>
                    <a:pt x="3652" y="123"/>
                  </a:lnTo>
                  <a:lnTo>
                    <a:pt x="3647" y="127"/>
                  </a:lnTo>
                  <a:lnTo>
                    <a:pt x="3644" y="135"/>
                  </a:lnTo>
                  <a:lnTo>
                    <a:pt x="3465" y="592"/>
                  </a:lnTo>
                  <a:lnTo>
                    <a:pt x="3464" y="599"/>
                  </a:lnTo>
                  <a:lnTo>
                    <a:pt x="3465" y="605"/>
                  </a:lnTo>
                  <a:lnTo>
                    <a:pt x="3467" y="607"/>
                  </a:lnTo>
                  <a:lnTo>
                    <a:pt x="3469" y="608"/>
                  </a:lnTo>
                  <a:lnTo>
                    <a:pt x="3478" y="609"/>
                  </a:lnTo>
                  <a:lnTo>
                    <a:pt x="3502" y="609"/>
                  </a:lnTo>
                  <a:lnTo>
                    <a:pt x="3515" y="609"/>
                  </a:lnTo>
                  <a:lnTo>
                    <a:pt x="3521" y="608"/>
                  </a:lnTo>
                  <a:lnTo>
                    <a:pt x="3525" y="606"/>
                  </a:lnTo>
                  <a:lnTo>
                    <a:pt x="3531" y="601"/>
                  </a:lnTo>
                  <a:lnTo>
                    <a:pt x="3535" y="594"/>
                  </a:lnTo>
                  <a:lnTo>
                    <a:pt x="3578" y="481"/>
                  </a:lnTo>
                  <a:lnTo>
                    <a:pt x="3781" y="481"/>
                  </a:lnTo>
                  <a:lnTo>
                    <a:pt x="3823" y="594"/>
                  </a:lnTo>
                  <a:lnTo>
                    <a:pt x="3827" y="601"/>
                  </a:lnTo>
                  <a:lnTo>
                    <a:pt x="3833" y="606"/>
                  </a:lnTo>
                  <a:lnTo>
                    <a:pt x="3842" y="609"/>
                  </a:lnTo>
                  <a:lnTo>
                    <a:pt x="3857" y="609"/>
                  </a:lnTo>
                  <a:lnTo>
                    <a:pt x="3884" y="609"/>
                  </a:lnTo>
                  <a:lnTo>
                    <a:pt x="3892" y="608"/>
                  </a:lnTo>
                  <a:lnTo>
                    <a:pt x="3897" y="605"/>
                  </a:lnTo>
                  <a:lnTo>
                    <a:pt x="3898" y="599"/>
                  </a:lnTo>
                  <a:lnTo>
                    <a:pt x="3896" y="592"/>
                  </a:lnTo>
                  <a:close/>
                  <a:moveTo>
                    <a:pt x="3192" y="121"/>
                  </a:moveTo>
                  <a:lnTo>
                    <a:pt x="3163" y="121"/>
                  </a:lnTo>
                  <a:lnTo>
                    <a:pt x="3154" y="122"/>
                  </a:lnTo>
                  <a:lnTo>
                    <a:pt x="3149" y="125"/>
                  </a:lnTo>
                  <a:lnTo>
                    <a:pt x="3146" y="131"/>
                  </a:lnTo>
                  <a:lnTo>
                    <a:pt x="3145" y="139"/>
                  </a:lnTo>
                  <a:lnTo>
                    <a:pt x="3145" y="388"/>
                  </a:lnTo>
                  <a:lnTo>
                    <a:pt x="3147" y="432"/>
                  </a:lnTo>
                  <a:lnTo>
                    <a:pt x="3150" y="471"/>
                  </a:lnTo>
                  <a:lnTo>
                    <a:pt x="3156" y="521"/>
                  </a:lnTo>
                  <a:lnTo>
                    <a:pt x="3152" y="521"/>
                  </a:lnTo>
                  <a:lnTo>
                    <a:pt x="3132" y="479"/>
                  </a:lnTo>
                  <a:lnTo>
                    <a:pt x="3115" y="446"/>
                  </a:lnTo>
                  <a:lnTo>
                    <a:pt x="3094" y="411"/>
                  </a:lnTo>
                  <a:lnTo>
                    <a:pt x="2900" y="130"/>
                  </a:lnTo>
                  <a:lnTo>
                    <a:pt x="2894" y="123"/>
                  </a:lnTo>
                  <a:lnTo>
                    <a:pt x="2889" y="122"/>
                  </a:lnTo>
                  <a:lnTo>
                    <a:pt x="2883" y="121"/>
                  </a:lnTo>
                  <a:lnTo>
                    <a:pt x="2853" y="121"/>
                  </a:lnTo>
                  <a:lnTo>
                    <a:pt x="2843" y="122"/>
                  </a:lnTo>
                  <a:lnTo>
                    <a:pt x="2838" y="125"/>
                  </a:lnTo>
                  <a:lnTo>
                    <a:pt x="2835" y="131"/>
                  </a:lnTo>
                  <a:lnTo>
                    <a:pt x="2834" y="139"/>
                  </a:lnTo>
                  <a:lnTo>
                    <a:pt x="2834" y="592"/>
                  </a:lnTo>
                  <a:lnTo>
                    <a:pt x="2835" y="600"/>
                  </a:lnTo>
                  <a:lnTo>
                    <a:pt x="2838" y="605"/>
                  </a:lnTo>
                  <a:lnTo>
                    <a:pt x="2843" y="608"/>
                  </a:lnTo>
                  <a:lnTo>
                    <a:pt x="2853" y="609"/>
                  </a:lnTo>
                  <a:lnTo>
                    <a:pt x="2881" y="609"/>
                  </a:lnTo>
                  <a:lnTo>
                    <a:pt x="2889" y="608"/>
                  </a:lnTo>
                  <a:lnTo>
                    <a:pt x="2895" y="605"/>
                  </a:lnTo>
                  <a:lnTo>
                    <a:pt x="2898" y="600"/>
                  </a:lnTo>
                  <a:lnTo>
                    <a:pt x="2899" y="592"/>
                  </a:lnTo>
                  <a:lnTo>
                    <a:pt x="2899" y="337"/>
                  </a:lnTo>
                  <a:lnTo>
                    <a:pt x="2897" y="295"/>
                  </a:lnTo>
                  <a:lnTo>
                    <a:pt x="2893" y="257"/>
                  </a:lnTo>
                  <a:lnTo>
                    <a:pt x="2888" y="209"/>
                  </a:lnTo>
                  <a:lnTo>
                    <a:pt x="2891" y="209"/>
                  </a:lnTo>
                  <a:lnTo>
                    <a:pt x="2911" y="250"/>
                  </a:lnTo>
                  <a:lnTo>
                    <a:pt x="2927" y="282"/>
                  </a:lnTo>
                  <a:lnTo>
                    <a:pt x="2946" y="315"/>
                  </a:lnTo>
                  <a:lnTo>
                    <a:pt x="3142" y="600"/>
                  </a:lnTo>
                  <a:lnTo>
                    <a:pt x="3146" y="605"/>
                  </a:lnTo>
                  <a:lnTo>
                    <a:pt x="3150" y="607"/>
                  </a:lnTo>
                  <a:lnTo>
                    <a:pt x="3161" y="609"/>
                  </a:lnTo>
                  <a:lnTo>
                    <a:pt x="3192" y="609"/>
                  </a:lnTo>
                  <a:lnTo>
                    <a:pt x="3200" y="608"/>
                  </a:lnTo>
                  <a:lnTo>
                    <a:pt x="3205" y="605"/>
                  </a:lnTo>
                  <a:lnTo>
                    <a:pt x="3208" y="600"/>
                  </a:lnTo>
                  <a:lnTo>
                    <a:pt x="3209" y="592"/>
                  </a:lnTo>
                  <a:lnTo>
                    <a:pt x="3209" y="139"/>
                  </a:lnTo>
                  <a:lnTo>
                    <a:pt x="3208" y="131"/>
                  </a:lnTo>
                  <a:lnTo>
                    <a:pt x="3205" y="125"/>
                  </a:lnTo>
                  <a:lnTo>
                    <a:pt x="3200" y="122"/>
                  </a:lnTo>
                  <a:lnTo>
                    <a:pt x="3192" y="121"/>
                  </a:lnTo>
                  <a:close/>
                  <a:moveTo>
                    <a:pt x="2713" y="121"/>
                  </a:moveTo>
                  <a:lnTo>
                    <a:pt x="2436" y="121"/>
                  </a:lnTo>
                  <a:lnTo>
                    <a:pt x="2428" y="122"/>
                  </a:lnTo>
                  <a:lnTo>
                    <a:pt x="2422" y="125"/>
                  </a:lnTo>
                  <a:lnTo>
                    <a:pt x="2419" y="131"/>
                  </a:lnTo>
                  <a:lnTo>
                    <a:pt x="2418" y="139"/>
                  </a:lnTo>
                  <a:lnTo>
                    <a:pt x="2418" y="592"/>
                  </a:lnTo>
                  <a:lnTo>
                    <a:pt x="2419" y="600"/>
                  </a:lnTo>
                  <a:lnTo>
                    <a:pt x="2422" y="605"/>
                  </a:lnTo>
                  <a:lnTo>
                    <a:pt x="2428" y="608"/>
                  </a:lnTo>
                  <a:lnTo>
                    <a:pt x="2436" y="609"/>
                  </a:lnTo>
                  <a:lnTo>
                    <a:pt x="2721" y="609"/>
                  </a:lnTo>
                  <a:lnTo>
                    <a:pt x="2730" y="608"/>
                  </a:lnTo>
                  <a:lnTo>
                    <a:pt x="2735" y="605"/>
                  </a:lnTo>
                  <a:lnTo>
                    <a:pt x="2738" y="600"/>
                  </a:lnTo>
                  <a:lnTo>
                    <a:pt x="2739" y="592"/>
                  </a:lnTo>
                  <a:lnTo>
                    <a:pt x="2739" y="566"/>
                  </a:lnTo>
                  <a:lnTo>
                    <a:pt x="2738" y="557"/>
                  </a:lnTo>
                  <a:lnTo>
                    <a:pt x="2735" y="552"/>
                  </a:lnTo>
                  <a:lnTo>
                    <a:pt x="2730" y="549"/>
                  </a:lnTo>
                  <a:lnTo>
                    <a:pt x="2721" y="548"/>
                  </a:lnTo>
                  <a:lnTo>
                    <a:pt x="2485" y="548"/>
                  </a:lnTo>
                  <a:lnTo>
                    <a:pt x="2485" y="393"/>
                  </a:lnTo>
                  <a:lnTo>
                    <a:pt x="2680" y="393"/>
                  </a:lnTo>
                  <a:lnTo>
                    <a:pt x="2690" y="392"/>
                  </a:lnTo>
                  <a:lnTo>
                    <a:pt x="2695" y="389"/>
                  </a:lnTo>
                  <a:lnTo>
                    <a:pt x="2698" y="384"/>
                  </a:lnTo>
                  <a:lnTo>
                    <a:pt x="2699" y="375"/>
                  </a:lnTo>
                  <a:lnTo>
                    <a:pt x="2699" y="349"/>
                  </a:lnTo>
                  <a:lnTo>
                    <a:pt x="2698" y="340"/>
                  </a:lnTo>
                  <a:lnTo>
                    <a:pt x="2695" y="335"/>
                  </a:lnTo>
                  <a:lnTo>
                    <a:pt x="2690" y="331"/>
                  </a:lnTo>
                  <a:lnTo>
                    <a:pt x="2680" y="330"/>
                  </a:lnTo>
                  <a:lnTo>
                    <a:pt x="2485" y="330"/>
                  </a:lnTo>
                  <a:lnTo>
                    <a:pt x="2485" y="183"/>
                  </a:lnTo>
                  <a:lnTo>
                    <a:pt x="2713" y="183"/>
                  </a:lnTo>
                  <a:lnTo>
                    <a:pt x="2721" y="182"/>
                  </a:lnTo>
                  <a:lnTo>
                    <a:pt x="2727" y="178"/>
                  </a:lnTo>
                  <a:lnTo>
                    <a:pt x="2730" y="173"/>
                  </a:lnTo>
                  <a:lnTo>
                    <a:pt x="2731" y="165"/>
                  </a:lnTo>
                  <a:lnTo>
                    <a:pt x="2731" y="139"/>
                  </a:lnTo>
                  <a:lnTo>
                    <a:pt x="2730" y="131"/>
                  </a:lnTo>
                  <a:lnTo>
                    <a:pt x="2727" y="125"/>
                  </a:lnTo>
                  <a:lnTo>
                    <a:pt x="2721" y="122"/>
                  </a:lnTo>
                  <a:lnTo>
                    <a:pt x="2713" y="121"/>
                  </a:lnTo>
                  <a:close/>
                  <a:moveTo>
                    <a:pt x="1948" y="257"/>
                  </a:moveTo>
                  <a:lnTo>
                    <a:pt x="1950" y="277"/>
                  </a:lnTo>
                  <a:lnTo>
                    <a:pt x="1953" y="295"/>
                  </a:lnTo>
                  <a:lnTo>
                    <a:pt x="1958" y="311"/>
                  </a:lnTo>
                  <a:lnTo>
                    <a:pt x="1965" y="325"/>
                  </a:lnTo>
                  <a:lnTo>
                    <a:pt x="1974" y="338"/>
                  </a:lnTo>
                  <a:lnTo>
                    <a:pt x="1984" y="348"/>
                  </a:lnTo>
                  <a:lnTo>
                    <a:pt x="1996" y="358"/>
                  </a:lnTo>
                  <a:lnTo>
                    <a:pt x="2008" y="366"/>
                  </a:lnTo>
                  <a:lnTo>
                    <a:pt x="2023" y="373"/>
                  </a:lnTo>
                  <a:lnTo>
                    <a:pt x="2038" y="378"/>
                  </a:lnTo>
                  <a:lnTo>
                    <a:pt x="2068" y="386"/>
                  </a:lnTo>
                  <a:lnTo>
                    <a:pt x="2133" y="395"/>
                  </a:lnTo>
                  <a:lnTo>
                    <a:pt x="2178" y="402"/>
                  </a:lnTo>
                  <a:lnTo>
                    <a:pt x="2200" y="407"/>
                  </a:lnTo>
                  <a:lnTo>
                    <a:pt x="2218" y="414"/>
                  </a:lnTo>
                  <a:lnTo>
                    <a:pt x="2233" y="424"/>
                  </a:lnTo>
                  <a:lnTo>
                    <a:pt x="2245" y="436"/>
                  </a:lnTo>
                  <a:lnTo>
                    <a:pt x="2249" y="443"/>
                  </a:lnTo>
                  <a:lnTo>
                    <a:pt x="2252" y="452"/>
                  </a:lnTo>
                  <a:lnTo>
                    <a:pt x="2254" y="461"/>
                  </a:lnTo>
                  <a:lnTo>
                    <a:pt x="2255" y="472"/>
                  </a:lnTo>
                  <a:lnTo>
                    <a:pt x="2253" y="492"/>
                  </a:lnTo>
                  <a:lnTo>
                    <a:pt x="2250" y="501"/>
                  </a:lnTo>
                  <a:lnTo>
                    <a:pt x="2247" y="509"/>
                  </a:lnTo>
                  <a:lnTo>
                    <a:pt x="2237" y="525"/>
                  </a:lnTo>
                  <a:lnTo>
                    <a:pt x="2223" y="537"/>
                  </a:lnTo>
                  <a:lnTo>
                    <a:pt x="2206" y="546"/>
                  </a:lnTo>
                  <a:lnTo>
                    <a:pt x="2196" y="549"/>
                  </a:lnTo>
                  <a:lnTo>
                    <a:pt x="2185" y="552"/>
                  </a:lnTo>
                  <a:lnTo>
                    <a:pt x="2159" y="556"/>
                  </a:lnTo>
                  <a:lnTo>
                    <a:pt x="2131" y="557"/>
                  </a:lnTo>
                  <a:lnTo>
                    <a:pt x="2108" y="556"/>
                  </a:lnTo>
                  <a:lnTo>
                    <a:pt x="2088" y="552"/>
                  </a:lnTo>
                  <a:lnTo>
                    <a:pt x="2070" y="546"/>
                  </a:lnTo>
                  <a:lnTo>
                    <a:pt x="2062" y="542"/>
                  </a:lnTo>
                  <a:lnTo>
                    <a:pt x="2054" y="538"/>
                  </a:lnTo>
                  <a:lnTo>
                    <a:pt x="2039" y="527"/>
                  </a:lnTo>
                  <a:lnTo>
                    <a:pt x="2027" y="513"/>
                  </a:lnTo>
                  <a:lnTo>
                    <a:pt x="2015" y="497"/>
                  </a:lnTo>
                  <a:lnTo>
                    <a:pt x="2006" y="479"/>
                  </a:lnTo>
                  <a:lnTo>
                    <a:pt x="2002" y="471"/>
                  </a:lnTo>
                  <a:lnTo>
                    <a:pt x="1997" y="467"/>
                  </a:lnTo>
                  <a:lnTo>
                    <a:pt x="1991" y="466"/>
                  </a:lnTo>
                  <a:lnTo>
                    <a:pt x="1983" y="468"/>
                  </a:lnTo>
                  <a:lnTo>
                    <a:pt x="1955" y="478"/>
                  </a:lnTo>
                  <a:lnTo>
                    <a:pt x="1947" y="482"/>
                  </a:lnTo>
                  <a:lnTo>
                    <a:pt x="1942" y="487"/>
                  </a:lnTo>
                  <a:lnTo>
                    <a:pt x="1941" y="493"/>
                  </a:lnTo>
                  <a:lnTo>
                    <a:pt x="1943" y="502"/>
                  </a:lnTo>
                  <a:lnTo>
                    <a:pt x="1955" y="530"/>
                  </a:lnTo>
                  <a:lnTo>
                    <a:pt x="1970" y="554"/>
                  </a:lnTo>
                  <a:lnTo>
                    <a:pt x="1979" y="564"/>
                  </a:lnTo>
                  <a:lnTo>
                    <a:pt x="1988" y="574"/>
                  </a:lnTo>
                  <a:lnTo>
                    <a:pt x="1998" y="582"/>
                  </a:lnTo>
                  <a:lnTo>
                    <a:pt x="2009" y="590"/>
                  </a:lnTo>
                  <a:lnTo>
                    <a:pt x="2034" y="603"/>
                  </a:lnTo>
                  <a:lnTo>
                    <a:pt x="2048" y="608"/>
                  </a:lnTo>
                  <a:lnTo>
                    <a:pt x="2062" y="612"/>
                  </a:lnTo>
                  <a:lnTo>
                    <a:pt x="2094" y="618"/>
                  </a:lnTo>
                  <a:lnTo>
                    <a:pt x="2131" y="620"/>
                  </a:lnTo>
                  <a:lnTo>
                    <a:pt x="2153" y="619"/>
                  </a:lnTo>
                  <a:lnTo>
                    <a:pt x="2174" y="617"/>
                  </a:lnTo>
                  <a:lnTo>
                    <a:pt x="2195" y="614"/>
                  </a:lnTo>
                  <a:lnTo>
                    <a:pt x="2213" y="609"/>
                  </a:lnTo>
                  <a:lnTo>
                    <a:pt x="2230" y="603"/>
                  </a:lnTo>
                  <a:lnTo>
                    <a:pt x="2245" y="596"/>
                  </a:lnTo>
                  <a:lnTo>
                    <a:pt x="2272" y="579"/>
                  </a:lnTo>
                  <a:lnTo>
                    <a:pt x="2284" y="569"/>
                  </a:lnTo>
                  <a:lnTo>
                    <a:pt x="2293" y="558"/>
                  </a:lnTo>
                  <a:lnTo>
                    <a:pt x="2302" y="546"/>
                  </a:lnTo>
                  <a:lnTo>
                    <a:pt x="2309" y="532"/>
                  </a:lnTo>
                  <a:lnTo>
                    <a:pt x="2314" y="517"/>
                  </a:lnTo>
                  <a:lnTo>
                    <a:pt x="2318" y="503"/>
                  </a:lnTo>
                  <a:lnTo>
                    <a:pt x="2320" y="487"/>
                  </a:lnTo>
                  <a:lnTo>
                    <a:pt x="2321" y="470"/>
                  </a:lnTo>
                  <a:lnTo>
                    <a:pt x="2320" y="451"/>
                  </a:lnTo>
                  <a:lnTo>
                    <a:pt x="2317" y="433"/>
                  </a:lnTo>
                  <a:lnTo>
                    <a:pt x="2312" y="417"/>
                  </a:lnTo>
                  <a:lnTo>
                    <a:pt x="2305" y="403"/>
                  </a:lnTo>
                  <a:lnTo>
                    <a:pt x="2297" y="391"/>
                  </a:lnTo>
                  <a:lnTo>
                    <a:pt x="2288" y="380"/>
                  </a:lnTo>
                  <a:lnTo>
                    <a:pt x="2277" y="371"/>
                  </a:lnTo>
                  <a:lnTo>
                    <a:pt x="2266" y="363"/>
                  </a:lnTo>
                  <a:lnTo>
                    <a:pt x="2253" y="357"/>
                  </a:lnTo>
                  <a:lnTo>
                    <a:pt x="2239" y="350"/>
                  </a:lnTo>
                  <a:lnTo>
                    <a:pt x="2210" y="341"/>
                  </a:lnTo>
                  <a:lnTo>
                    <a:pt x="2179" y="335"/>
                  </a:lnTo>
                  <a:lnTo>
                    <a:pt x="2148" y="331"/>
                  </a:lnTo>
                  <a:lnTo>
                    <a:pt x="2099" y="324"/>
                  </a:lnTo>
                  <a:lnTo>
                    <a:pt x="2077" y="319"/>
                  </a:lnTo>
                  <a:lnTo>
                    <a:pt x="2057" y="312"/>
                  </a:lnTo>
                  <a:lnTo>
                    <a:pt x="2048" y="307"/>
                  </a:lnTo>
                  <a:lnTo>
                    <a:pt x="2041" y="302"/>
                  </a:lnTo>
                  <a:lnTo>
                    <a:pt x="2028" y="289"/>
                  </a:lnTo>
                  <a:lnTo>
                    <a:pt x="2020" y="273"/>
                  </a:lnTo>
                  <a:lnTo>
                    <a:pt x="2018" y="263"/>
                  </a:lnTo>
                  <a:lnTo>
                    <a:pt x="2017" y="253"/>
                  </a:lnTo>
                  <a:lnTo>
                    <a:pt x="2019" y="235"/>
                  </a:lnTo>
                  <a:lnTo>
                    <a:pt x="2021" y="227"/>
                  </a:lnTo>
                  <a:lnTo>
                    <a:pt x="2024" y="219"/>
                  </a:lnTo>
                  <a:lnTo>
                    <a:pt x="2029" y="212"/>
                  </a:lnTo>
                  <a:lnTo>
                    <a:pt x="2034" y="206"/>
                  </a:lnTo>
                  <a:lnTo>
                    <a:pt x="2046" y="195"/>
                  </a:lnTo>
                  <a:lnTo>
                    <a:pt x="2062" y="186"/>
                  </a:lnTo>
                  <a:lnTo>
                    <a:pt x="2072" y="182"/>
                  </a:lnTo>
                  <a:lnTo>
                    <a:pt x="2082" y="179"/>
                  </a:lnTo>
                  <a:lnTo>
                    <a:pt x="2105" y="176"/>
                  </a:lnTo>
                  <a:lnTo>
                    <a:pt x="2131" y="174"/>
                  </a:lnTo>
                  <a:lnTo>
                    <a:pt x="2153" y="175"/>
                  </a:lnTo>
                  <a:lnTo>
                    <a:pt x="2173" y="179"/>
                  </a:lnTo>
                  <a:lnTo>
                    <a:pt x="2181" y="181"/>
                  </a:lnTo>
                  <a:lnTo>
                    <a:pt x="2191" y="184"/>
                  </a:lnTo>
                  <a:lnTo>
                    <a:pt x="2206" y="193"/>
                  </a:lnTo>
                  <a:lnTo>
                    <a:pt x="2219" y="203"/>
                  </a:lnTo>
                  <a:lnTo>
                    <a:pt x="2230" y="215"/>
                  </a:lnTo>
                  <a:lnTo>
                    <a:pt x="2241" y="228"/>
                  </a:lnTo>
                  <a:lnTo>
                    <a:pt x="2250" y="244"/>
                  </a:lnTo>
                  <a:lnTo>
                    <a:pt x="2254" y="252"/>
                  </a:lnTo>
                  <a:lnTo>
                    <a:pt x="2259" y="255"/>
                  </a:lnTo>
                  <a:lnTo>
                    <a:pt x="2265" y="256"/>
                  </a:lnTo>
                  <a:lnTo>
                    <a:pt x="2273" y="253"/>
                  </a:lnTo>
                  <a:lnTo>
                    <a:pt x="2302" y="240"/>
                  </a:lnTo>
                  <a:lnTo>
                    <a:pt x="2309" y="236"/>
                  </a:lnTo>
                  <a:lnTo>
                    <a:pt x="2313" y="231"/>
                  </a:lnTo>
                  <a:lnTo>
                    <a:pt x="2314" y="224"/>
                  </a:lnTo>
                  <a:lnTo>
                    <a:pt x="2311" y="216"/>
                  </a:lnTo>
                  <a:lnTo>
                    <a:pt x="2298" y="192"/>
                  </a:lnTo>
                  <a:lnTo>
                    <a:pt x="2283" y="170"/>
                  </a:lnTo>
                  <a:lnTo>
                    <a:pt x="2274" y="160"/>
                  </a:lnTo>
                  <a:lnTo>
                    <a:pt x="2265" y="152"/>
                  </a:lnTo>
                  <a:lnTo>
                    <a:pt x="2245" y="137"/>
                  </a:lnTo>
                  <a:lnTo>
                    <a:pt x="2222" y="125"/>
                  </a:lnTo>
                  <a:lnTo>
                    <a:pt x="2196" y="117"/>
                  </a:lnTo>
                  <a:lnTo>
                    <a:pt x="2165" y="112"/>
                  </a:lnTo>
                  <a:lnTo>
                    <a:pt x="2131" y="111"/>
                  </a:lnTo>
                  <a:lnTo>
                    <a:pt x="2110" y="111"/>
                  </a:lnTo>
                  <a:lnTo>
                    <a:pt x="2089" y="113"/>
                  </a:lnTo>
                  <a:lnTo>
                    <a:pt x="2071" y="117"/>
                  </a:lnTo>
                  <a:lnTo>
                    <a:pt x="2053" y="121"/>
                  </a:lnTo>
                  <a:lnTo>
                    <a:pt x="2037" y="127"/>
                  </a:lnTo>
                  <a:lnTo>
                    <a:pt x="2022" y="134"/>
                  </a:lnTo>
                  <a:lnTo>
                    <a:pt x="1995" y="151"/>
                  </a:lnTo>
                  <a:lnTo>
                    <a:pt x="1984" y="161"/>
                  </a:lnTo>
                  <a:lnTo>
                    <a:pt x="1975" y="172"/>
                  </a:lnTo>
                  <a:lnTo>
                    <a:pt x="1967" y="184"/>
                  </a:lnTo>
                  <a:lnTo>
                    <a:pt x="1960" y="198"/>
                  </a:lnTo>
                  <a:lnTo>
                    <a:pt x="1955" y="212"/>
                  </a:lnTo>
                  <a:lnTo>
                    <a:pt x="1951" y="226"/>
                  </a:lnTo>
                  <a:lnTo>
                    <a:pt x="1949" y="241"/>
                  </a:lnTo>
                  <a:lnTo>
                    <a:pt x="1948" y="257"/>
                  </a:lnTo>
                  <a:close/>
                  <a:moveTo>
                    <a:pt x="1779" y="139"/>
                  </a:moveTo>
                  <a:lnTo>
                    <a:pt x="1779" y="592"/>
                  </a:lnTo>
                  <a:lnTo>
                    <a:pt x="1780" y="600"/>
                  </a:lnTo>
                  <a:lnTo>
                    <a:pt x="1783" y="605"/>
                  </a:lnTo>
                  <a:lnTo>
                    <a:pt x="1788" y="608"/>
                  </a:lnTo>
                  <a:lnTo>
                    <a:pt x="1797" y="609"/>
                  </a:lnTo>
                  <a:lnTo>
                    <a:pt x="1827" y="609"/>
                  </a:lnTo>
                  <a:lnTo>
                    <a:pt x="1835" y="608"/>
                  </a:lnTo>
                  <a:lnTo>
                    <a:pt x="1841" y="605"/>
                  </a:lnTo>
                  <a:lnTo>
                    <a:pt x="1844" y="600"/>
                  </a:lnTo>
                  <a:lnTo>
                    <a:pt x="1845" y="592"/>
                  </a:lnTo>
                  <a:lnTo>
                    <a:pt x="1845" y="139"/>
                  </a:lnTo>
                  <a:lnTo>
                    <a:pt x="1844" y="131"/>
                  </a:lnTo>
                  <a:lnTo>
                    <a:pt x="1841" y="125"/>
                  </a:lnTo>
                  <a:lnTo>
                    <a:pt x="1835" y="122"/>
                  </a:lnTo>
                  <a:lnTo>
                    <a:pt x="1827" y="121"/>
                  </a:lnTo>
                  <a:lnTo>
                    <a:pt x="1797" y="121"/>
                  </a:lnTo>
                  <a:lnTo>
                    <a:pt x="1788" y="122"/>
                  </a:lnTo>
                  <a:lnTo>
                    <a:pt x="1783" y="125"/>
                  </a:lnTo>
                  <a:lnTo>
                    <a:pt x="1780" y="131"/>
                  </a:lnTo>
                  <a:lnTo>
                    <a:pt x="1779" y="139"/>
                  </a:lnTo>
                  <a:close/>
                  <a:moveTo>
                    <a:pt x="1688" y="591"/>
                  </a:moveTo>
                  <a:lnTo>
                    <a:pt x="1600" y="422"/>
                  </a:lnTo>
                  <a:lnTo>
                    <a:pt x="1584" y="395"/>
                  </a:lnTo>
                  <a:lnTo>
                    <a:pt x="1567" y="374"/>
                  </a:lnTo>
                  <a:lnTo>
                    <a:pt x="1557" y="365"/>
                  </a:lnTo>
                  <a:lnTo>
                    <a:pt x="1546" y="357"/>
                  </a:lnTo>
                  <a:lnTo>
                    <a:pt x="1534" y="349"/>
                  </a:lnTo>
                  <a:lnTo>
                    <a:pt x="1521" y="344"/>
                  </a:lnTo>
                  <a:lnTo>
                    <a:pt x="1679" y="138"/>
                  </a:lnTo>
                  <a:lnTo>
                    <a:pt x="1683" y="132"/>
                  </a:lnTo>
                  <a:lnTo>
                    <a:pt x="1683" y="126"/>
                  </a:lnTo>
                  <a:lnTo>
                    <a:pt x="1678" y="123"/>
                  </a:lnTo>
                  <a:lnTo>
                    <a:pt x="1670" y="121"/>
                  </a:lnTo>
                  <a:lnTo>
                    <a:pt x="1637" y="121"/>
                  </a:lnTo>
                  <a:lnTo>
                    <a:pt x="1624" y="122"/>
                  </a:lnTo>
                  <a:lnTo>
                    <a:pt x="1615" y="124"/>
                  </a:lnTo>
                  <a:lnTo>
                    <a:pt x="1608" y="128"/>
                  </a:lnTo>
                  <a:lnTo>
                    <a:pt x="1601" y="136"/>
                  </a:lnTo>
                  <a:lnTo>
                    <a:pt x="1454" y="331"/>
                  </a:lnTo>
                  <a:lnTo>
                    <a:pt x="1442" y="331"/>
                  </a:lnTo>
                  <a:lnTo>
                    <a:pt x="1394" y="331"/>
                  </a:lnTo>
                  <a:lnTo>
                    <a:pt x="1394" y="139"/>
                  </a:lnTo>
                  <a:lnTo>
                    <a:pt x="1393" y="131"/>
                  </a:lnTo>
                  <a:lnTo>
                    <a:pt x="1390" y="125"/>
                  </a:lnTo>
                  <a:lnTo>
                    <a:pt x="1384" y="122"/>
                  </a:lnTo>
                  <a:lnTo>
                    <a:pt x="1375" y="121"/>
                  </a:lnTo>
                  <a:lnTo>
                    <a:pt x="1344" y="121"/>
                  </a:lnTo>
                  <a:lnTo>
                    <a:pt x="1336" y="122"/>
                  </a:lnTo>
                  <a:lnTo>
                    <a:pt x="1331" y="125"/>
                  </a:lnTo>
                  <a:lnTo>
                    <a:pt x="1328" y="131"/>
                  </a:lnTo>
                  <a:lnTo>
                    <a:pt x="1327" y="139"/>
                  </a:lnTo>
                  <a:lnTo>
                    <a:pt x="1327" y="592"/>
                  </a:lnTo>
                  <a:lnTo>
                    <a:pt x="1328" y="600"/>
                  </a:lnTo>
                  <a:lnTo>
                    <a:pt x="1331" y="605"/>
                  </a:lnTo>
                  <a:lnTo>
                    <a:pt x="1336" y="608"/>
                  </a:lnTo>
                  <a:lnTo>
                    <a:pt x="1344" y="609"/>
                  </a:lnTo>
                  <a:lnTo>
                    <a:pt x="1375" y="609"/>
                  </a:lnTo>
                  <a:lnTo>
                    <a:pt x="1384" y="608"/>
                  </a:lnTo>
                  <a:lnTo>
                    <a:pt x="1390" y="605"/>
                  </a:lnTo>
                  <a:lnTo>
                    <a:pt x="1393" y="600"/>
                  </a:lnTo>
                  <a:lnTo>
                    <a:pt x="1394" y="592"/>
                  </a:lnTo>
                  <a:lnTo>
                    <a:pt x="1394" y="392"/>
                  </a:lnTo>
                  <a:lnTo>
                    <a:pt x="1447" y="392"/>
                  </a:lnTo>
                  <a:lnTo>
                    <a:pt x="1465" y="393"/>
                  </a:lnTo>
                  <a:lnTo>
                    <a:pt x="1480" y="395"/>
                  </a:lnTo>
                  <a:lnTo>
                    <a:pt x="1493" y="399"/>
                  </a:lnTo>
                  <a:lnTo>
                    <a:pt x="1504" y="404"/>
                  </a:lnTo>
                  <a:lnTo>
                    <a:pt x="1514" y="411"/>
                  </a:lnTo>
                  <a:lnTo>
                    <a:pt x="1523" y="421"/>
                  </a:lnTo>
                  <a:lnTo>
                    <a:pt x="1531" y="432"/>
                  </a:lnTo>
                  <a:lnTo>
                    <a:pt x="1539" y="446"/>
                  </a:lnTo>
                  <a:lnTo>
                    <a:pt x="1612" y="594"/>
                  </a:lnTo>
                  <a:lnTo>
                    <a:pt x="1617" y="602"/>
                  </a:lnTo>
                  <a:lnTo>
                    <a:pt x="1623" y="606"/>
                  </a:lnTo>
                  <a:lnTo>
                    <a:pt x="1633" y="609"/>
                  </a:lnTo>
                  <a:lnTo>
                    <a:pt x="1647" y="609"/>
                  </a:lnTo>
                  <a:lnTo>
                    <a:pt x="1677" y="609"/>
                  </a:lnTo>
                  <a:lnTo>
                    <a:pt x="1686" y="608"/>
                  </a:lnTo>
                  <a:lnTo>
                    <a:pt x="1690" y="604"/>
                  </a:lnTo>
                  <a:lnTo>
                    <a:pt x="1690" y="598"/>
                  </a:lnTo>
                  <a:lnTo>
                    <a:pt x="1688" y="591"/>
                  </a:lnTo>
                  <a:close/>
                  <a:moveTo>
                    <a:pt x="986" y="121"/>
                  </a:moveTo>
                  <a:lnTo>
                    <a:pt x="956" y="121"/>
                  </a:lnTo>
                  <a:lnTo>
                    <a:pt x="947" y="122"/>
                  </a:lnTo>
                  <a:lnTo>
                    <a:pt x="942" y="125"/>
                  </a:lnTo>
                  <a:lnTo>
                    <a:pt x="939" y="131"/>
                  </a:lnTo>
                  <a:lnTo>
                    <a:pt x="938" y="139"/>
                  </a:lnTo>
                  <a:lnTo>
                    <a:pt x="938" y="592"/>
                  </a:lnTo>
                  <a:lnTo>
                    <a:pt x="939" y="600"/>
                  </a:lnTo>
                  <a:lnTo>
                    <a:pt x="942" y="605"/>
                  </a:lnTo>
                  <a:lnTo>
                    <a:pt x="947" y="608"/>
                  </a:lnTo>
                  <a:lnTo>
                    <a:pt x="956" y="609"/>
                  </a:lnTo>
                  <a:lnTo>
                    <a:pt x="1221" y="609"/>
                  </a:lnTo>
                  <a:lnTo>
                    <a:pt x="1229" y="608"/>
                  </a:lnTo>
                  <a:lnTo>
                    <a:pt x="1235" y="605"/>
                  </a:lnTo>
                  <a:lnTo>
                    <a:pt x="1238" y="600"/>
                  </a:lnTo>
                  <a:lnTo>
                    <a:pt x="1239" y="592"/>
                  </a:lnTo>
                  <a:lnTo>
                    <a:pt x="1239" y="566"/>
                  </a:lnTo>
                  <a:lnTo>
                    <a:pt x="1238" y="557"/>
                  </a:lnTo>
                  <a:lnTo>
                    <a:pt x="1235" y="552"/>
                  </a:lnTo>
                  <a:lnTo>
                    <a:pt x="1229" y="549"/>
                  </a:lnTo>
                  <a:lnTo>
                    <a:pt x="1221" y="548"/>
                  </a:lnTo>
                  <a:lnTo>
                    <a:pt x="1004" y="548"/>
                  </a:lnTo>
                  <a:lnTo>
                    <a:pt x="1004" y="139"/>
                  </a:lnTo>
                  <a:lnTo>
                    <a:pt x="1003" y="131"/>
                  </a:lnTo>
                  <a:lnTo>
                    <a:pt x="1000" y="125"/>
                  </a:lnTo>
                  <a:lnTo>
                    <a:pt x="994" y="122"/>
                  </a:lnTo>
                  <a:lnTo>
                    <a:pt x="986" y="121"/>
                  </a:lnTo>
                  <a:close/>
                  <a:moveTo>
                    <a:pt x="514" y="443"/>
                  </a:moveTo>
                  <a:lnTo>
                    <a:pt x="514" y="139"/>
                  </a:lnTo>
                  <a:lnTo>
                    <a:pt x="512" y="131"/>
                  </a:lnTo>
                  <a:lnTo>
                    <a:pt x="509" y="125"/>
                  </a:lnTo>
                  <a:lnTo>
                    <a:pt x="504" y="122"/>
                  </a:lnTo>
                  <a:lnTo>
                    <a:pt x="495" y="121"/>
                  </a:lnTo>
                  <a:lnTo>
                    <a:pt x="465" y="121"/>
                  </a:lnTo>
                  <a:lnTo>
                    <a:pt x="457" y="122"/>
                  </a:lnTo>
                  <a:lnTo>
                    <a:pt x="451" y="125"/>
                  </a:lnTo>
                  <a:lnTo>
                    <a:pt x="448" y="131"/>
                  </a:lnTo>
                  <a:lnTo>
                    <a:pt x="447" y="139"/>
                  </a:lnTo>
                  <a:lnTo>
                    <a:pt x="447" y="442"/>
                  </a:lnTo>
                  <a:lnTo>
                    <a:pt x="448" y="462"/>
                  </a:lnTo>
                  <a:lnTo>
                    <a:pt x="450" y="481"/>
                  </a:lnTo>
                  <a:lnTo>
                    <a:pt x="454" y="498"/>
                  </a:lnTo>
                  <a:lnTo>
                    <a:pt x="459" y="515"/>
                  </a:lnTo>
                  <a:lnTo>
                    <a:pt x="466" y="532"/>
                  </a:lnTo>
                  <a:lnTo>
                    <a:pt x="474" y="546"/>
                  </a:lnTo>
                  <a:lnTo>
                    <a:pt x="494" y="572"/>
                  </a:lnTo>
                  <a:lnTo>
                    <a:pt x="507" y="582"/>
                  </a:lnTo>
                  <a:lnTo>
                    <a:pt x="522" y="592"/>
                  </a:lnTo>
                  <a:lnTo>
                    <a:pt x="537" y="600"/>
                  </a:lnTo>
                  <a:lnTo>
                    <a:pt x="554" y="607"/>
                  </a:lnTo>
                  <a:lnTo>
                    <a:pt x="572" y="612"/>
                  </a:lnTo>
                  <a:lnTo>
                    <a:pt x="591" y="616"/>
                  </a:lnTo>
                  <a:lnTo>
                    <a:pt x="613" y="619"/>
                  </a:lnTo>
                  <a:lnTo>
                    <a:pt x="635" y="620"/>
                  </a:lnTo>
                  <a:lnTo>
                    <a:pt x="658" y="619"/>
                  </a:lnTo>
                  <a:lnTo>
                    <a:pt x="679" y="616"/>
                  </a:lnTo>
                  <a:lnTo>
                    <a:pt x="700" y="612"/>
                  </a:lnTo>
                  <a:lnTo>
                    <a:pt x="718" y="607"/>
                  </a:lnTo>
                  <a:lnTo>
                    <a:pt x="735" y="600"/>
                  </a:lnTo>
                  <a:lnTo>
                    <a:pt x="750" y="592"/>
                  </a:lnTo>
                  <a:lnTo>
                    <a:pt x="764" y="582"/>
                  </a:lnTo>
                  <a:lnTo>
                    <a:pt x="776" y="572"/>
                  </a:lnTo>
                  <a:lnTo>
                    <a:pt x="787" y="559"/>
                  </a:lnTo>
                  <a:lnTo>
                    <a:pt x="797" y="546"/>
                  </a:lnTo>
                  <a:lnTo>
                    <a:pt x="805" y="532"/>
                  </a:lnTo>
                  <a:lnTo>
                    <a:pt x="812" y="515"/>
                  </a:lnTo>
                  <a:lnTo>
                    <a:pt x="817" y="498"/>
                  </a:lnTo>
                  <a:lnTo>
                    <a:pt x="820" y="481"/>
                  </a:lnTo>
                  <a:lnTo>
                    <a:pt x="823" y="462"/>
                  </a:lnTo>
                  <a:lnTo>
                    <a:pt x="823" y="442"/>
                  </a:lnTo>
                  <a:lnTo>
                    <a:pt x="823" y="139"/>
                  </a:lnTo>
                  <a:lnTo>
                    <a:pt x="822" y="131"/>
                  </a:lnTo>
                  <a:lnTo>
                    <a:pt x="819" y="125"/>
                  </a:lnTo>
                  <a:lnTo>
                    <a:pt x="814" y="122"/>
                  </a:lnTo>
                  <a:lnTo>
                    <a:pt x="806" y="121"/>
                  </a:lnTo>
                  <a:lnTo>
                    <a:pt x="775" y="121"/>
                  </a:lnTo>
                  <a:lnTo>
                    <a:pt x="767" y="122"/>
                  </a:lnTo>
                  <a:lnTo>
                    <a:pt x="761" y="125"/>
                  </a:lnTo>
                  <a:lnTo>
                    <a:pt x="758" y="131"/>
                  </a:lnTo>
                  <a:lnTo>
                    <a:pt x="757" y="139"/>
                  </a:lnTo>
                  <a:lnTo>
                    <a:pt x="757" y="443"/>
                  </a:lnTo>
                  <a:lnTo>
                    <a:pt x="755" y="468"/>
                  </a:lnTo>
                  <a:lnTo>
                    <a:pt x="753" y="480"/>
                  </a:lnTo>
                  <a:lnTo>
                    <a:pt x="750" y="490"/>
                  </a:lnTo>
                  <a:lnTo>
                    <a:pt x="740" y="510"/>
                  </a:lnTo>
                  <a:lnTo>
                    <a:pt x="727" y="527"/>
                  </a:lnTo>
                  <a:lnTo>
                    <a:pt x="710" y="540"/>
                  </a:lnTo>
                  <a:lnTo>
                    <a:pt x="689" y="550"/>
                  </a:lnTo>
                  <a:lnTo>
                    <a:pt x="676" y="554"/>
                  </a:lnTo>
                  <a:lnTo>
                    <a:pt x="664" y="556"/>
                  </a:lnTo>
                  <a:lnTo>
                    <a:pt x="635" y="558"/>
                  </a:lnTo>
                  <a:lnTo>
                    <a:pt x="606" y="556"/>
                  </a:lnTo>
                  <a:lnTo>
                    <a:pt x="594" y="554"/>
                  </a:lnTo>
                  <a:lnTo>
                    <a:pt x="582" y="550"/>
                  </a:lnTo>
                  <a:lnTo>
                    <a:pt x="561" y="540"/>
                  </a:lnTo>
                  <a:lnTo>
                    <a:pt x="544" y="527"/>
                  </a:lnTo>
                  <a:lnTo>
                    <a:pt x="531" y="510"/>
                  </a:lnTo>
                  <a:lnTo>
                    <a:pt x="526" y="501"/>
                  </a:lnTo>
                  <a:lnTo>
                    <a:pt x="522" y="490"/>
                  </a:lnTo>
                  <a:lnTo>
                    <a:pt x="516" y="468"/>
                  </a:lnTo>
                  <a:lnTo>
                    <a:pt x="514" y="443"/>
                  </a:lnTo>
                  <a:close/>
                  <a:moveTo>
                    <a:pt x="318" y="121"/>
                  </a:moveTo>
                  <a:lnTo>
                    <a:pt x="288" y="121"/>
                  </a:lnTo>
                  <a:lnTo>
                    <a:pt x="279" y="122"/>
                  </a:lnTo>
                  <a:lnTo>
                    <a:pt x="274" y="125"/>
                  </a:lnTo>
                  <a:lnTo>
                    <a:pt x="271" y="131"/>
                  </a:lnTo>
                  <a:lnTo>
                    <a:pt x="270" y="139"/>
                  </a:lnTo>
                  <a:lnTo>
                    <a:pt x="270" y="453"/>
                  </a:lnTo>
                  <a:lnTo>
                    <a:pt x="268" y="477"/>
                  </a:lnTo>
                  <a:lnTo>
                    <a:pt x="263" y="497"/>
                  </a:lnTo>
                  <a:lnTo>
                    <a:pt x="255" y="515"/>
                  </a:lnTo>
                  <a:lnTo>
                    <a:pt x="244" y="531"/>
                  </a:lnTo>
                  <a:lnTo>
                    <a:pt x="229" y="543"/>
                  </a:lnTo>
                  <a:lnTo>
                    <a:pt x="211" y="551"/>
                  </a:lnTo>
                  <a:lnTo>
                    <a:pt x="191" y="556"/>
                  </a:lnTo>
                  <a:lnTo>
                    <a:pt x="166" y="558"/>
                  </a:lnTo>
                  <a:lnTo>
                    <a:pt x="145" y="557"/>
                  </a:lnTo>
                  <a:lnTo>
                    <a:pt x="127" y="553"/>
                  </a:lnTo>
                  <a:lnTo>
                    <a:pt x="112" y="546"/>
                  </a:lnTo>
                  <a:lnTo>
                    <a:pt x="99" y="537"/>
                  </a:lnTo>
                  <a:lnTo>
                    <a:pt x="93" y="531"/>
                  </a:lnTo>
                  <a:lnTo>
                    <a:pt x="87" y="525"/>
                  </a:lnTo>
                  <a:lnTo>
                    <a:pt x="78" y="510"/>
                  </a:lnTo>
                  <a:lnTo>
                    <a:pt x="71" y="494"/>
                  </a:lnTo>
                  <a:lnTo>
                    <a:pt x="65" y="475"/>
                  </a:lnTo>
                  <a:lnTo>
                    <a:pt x="61" y="467"/>
                  </a:lnTo>
                  <a:lnTo>
                    <a:pt x="57" y="463"/>
                  </a:lnTo>
                  <a:lnTo>
                    <a:pt x="50" y="462"/>
                  </a:lnTo>
                  <a:lnTo>
                    <a:pt x="42" y="463"/>
                  </a:lnTo>
                  <a:lnTo>
                    <a:pt x="13" y="474"/>
                  </a:lnTo>
                  <a:lnTo>
                    <a:pt x="8" y="475"/>
                  </a:lnTo>
                  <a:lnTo>
                    <a:pt x="5" y="477"/>
                  </a:lnTo>
                  <a:lnTo>
                    <a:pt x="1" y="482"/>
                  </a:lnTo>
                  <a:lnTo>
                    <a:pt x="0" y="488"/>
                  </a:lnTo>
                  <a:lnTo>
                    <a:pt x="1" y="497"/>
                  </a:lnTo>
                  <a:lnTo>
                    <a:pt x="11" y="525"/>
                  </a:lnTo>
                  <a:lnTo>
                    <a:pt x="24" y="549"/>
                  </a:lnTo>
                  <a:lnTo>
                    <a:pt x="39" y="570"/>
                  </a:lnTo>
                  <a:lnTo>
                    <a:pt x="58" y="587"/>
                  </a:lnTo>
                  <a:lnTo>
                    <a:pt x="79" y="601"/>
                  </a:lnTo>
                  <a:lnTo>
                    <a:pt x="104" y="611"/>
                  </a:lnTo>
                  <a:lnTo>
                    <a:pt x="118" y="615"/>
                  </a:lnTo>
                  <a:lnTo>
                    <a:pt x="133" y="617"/>
                  </a:lnTo>
                  <a:lnTo>
                    <a:pt x="166" y="620"/>
                  </a:lnTo>
                  <a:lnTo>
                    <a:pt x="187" y="619"/>
                  </a:lnTo>
                  <a:lnTo>
                    <a:pt x="206" y="617"/>
                  </a:lnTo>
                  <a:lnTo>
                    <a:pt x="223" y="613"/>
                  </a:lnTo>
                  <a:lnTo>
                    <a:pt x="240" y="608"/>
                  </a:lnTo>
                  <a:lnTo>
                    <a:pt x="255" y="602"/>
                  </a:lnTo>
                  <a:lnTo>
                    <a:pt x="269" y="594"/>
                  </a:lnTo>
                  <a:lnTo>
                    <a:pt x="281" y="585"/>
                  </a:lnTo>
                  <a:lnTo>
                    <a:pt x="293" y="575"/>
                  </a:lnTo>
                  <a:lnTo>
                    <a:pt x="303" y="564"/>
                  </a:lnTo>
                  <a:lnTo>
                    <a:pt x="311" y="551"/>
                  </a:lnTo>
                  <a:lnTo>
                    <a:pt x="319" y="537"/>
                  </a:lnTo>
                  <a:lnTo>
                    <a:pt x="325" y="523"/>
                  </a:lnTo>
                  <a:lnTo>
                    <a:pt x="329" y="506"/>
                  </a:lnTo>
                  <a:lnTo>
                    <a:pt x="333" y="489"/>
                  </a:lnTo>
                  <a:lnTo>
                    <a:pt x="335" y="471"/>
                  </a:lnTo>
                  <a:lnTo>
                    <a:pt x="336" y="452"/>
                  </a:lnTo>
                  <a:lnTo>
                    <a:pt x="336" y="139"/>
                  </a:lnTo>
                  <a:lnTo>
                    <a:pt x="335" y="131"/>
                  </a:lnTo>
                  <a:lnTo>
                    <a:pt x="332" y="125"/>
                  </a:lnTo>
                  <a:lnTo>
                    <a:pt x="327" y="122"/>
                  </a:lnTo>
                  <a:lnTo>
                    <a:pt x="318" y="1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38098148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/ Contact [noslogan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5B809-0595-435D-A220-EE9BA6F31B60}" type="datetime1">
              <a:rPr lang="fi-FI" smtClean="0"/>
              <a:t>12.9.2019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ja esittäjän nimi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28815" y="333374"/>
            <a:ext cx="5761038" cy="6191969"/>
          </a:xfrm>
          <a:solidFill>
            <a:schemeClr val="accent3"/>
          </a:solidFill>
        </p:spPr>
        <p:txBody>
          <a:bodyPr lIns="1008000" tIns="1008000" rIns="360000" bIns="4104000" anchor="b"/>
          <a:lstStyle>
            <a:lvl1pPr algn="l">
              <a:defRPr sz="1800" cap="all" baseline="0">
                <a:solidFill>
                  <a:srgbClr val="000000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grpSp>
        <p:nvGrpSpPr>
          <p:cNvPr id="31" name="Group 30"/>
          <p:cNvGrpSpPr>
            <a:grpSpLocks noChangeAspect="1"/>
          </p:cNvGrpSpPr>
          <p:nvPr userDrawn="1"/>
        </p:nvGrpSpPr>
        <p:grpSpPr>
          <a:xfrm>
            <a:off x="7810500" y="1988800"/>
            <a:ext cx="2617788" cy="2035175"/>
            <a:chOff x="9917113" y="2236788"/>
            <a:chExt cx="2617788" cy="2035175"/>
          </a:xfrm>
        </p:grpSpPr>
        <p:sp>
          <p:nvSpPr>
            <p:cNvPr id="25" name="Freeform 7"/>
            <p:cNvSpPr>
              <a:spLocks noEditPoints="1"/>
            </p:cNvSpPr>
            <p:nvPr userDrawn="1"/>
          </p:nvSpPr>
          <p:spPr bwMode="auto">
            <a:xfrm>
              <a:off x="9917113" y="2236788"/>
              <a:ext cx="2617788" cy="2035175"/>
            </a:xfrm>
            <a:custGeom>
              <a:avLst/>
              <a:gdLst>
                <a:gd name="T0" fmla="*/ 153 w 6596"/>
                <a:gd name="T1" fmla="*/ 20 h 5128"/>
                <a:gd name="T2" fmla="*/ 57 w 6596"/>
                <a:gd name="T3" fmla="*/ 91 h 5128"/>
                <a:gd name="T4" fmla="*/ 11 w 6596"/>
                <a:gd name="T5" fmla="*/ 176 h 5128"/>
                <a:gd name="T6" fmla="*/ 0 w 6596"/>
                <a:gd name="T7" fmla="*/ 1176 h 5128"/>
                <a:gd name="T8" fmla="*/ 11 w 6596"/>
                <a:gd name="T9" fmla="*/ 2176 h 5128"/>
                <a:gd name="T10" fmla="*/ 73 w 6596"/>
                <a:gd name="T11" fmla="*/ 2279 h 5128"/>
                <a:gd name="T12" fmla="*/ 153 w 6596"/>
                <a:gd name="T13" fmla="*/ 2333 h 5128"/>
                <a:gd name="T14" fmla="*/ 277 w 6596"/>
                <a:gd name="T15" fmla="*/ 2351 h 5128"/>
                <a:gd name="T16" fmla="*/ 391 w 6596"/>
                <a:gd name="T17" fmla="*/ 2310 h 5128"/>
                <a:gd name="T18" fmla="*/ 465 w 6596"/>
                <a:gd name="T19" fmla="*/ 2232 h 5128"/>
                <a:gd name="T20" fmla="*/ 500 w 6596"/>
                <a:gd name="T21" fmla="*/ 2128 h 5128"/>
                <a:gd name="T22" fmla="*/ 501 w 6596"/>
                <a:gd name="T23" fmla="*/ 250 h 5128"/>
                <a:gd name="T24" fmla="*/ 471 w 6596"/>
                <a:gd name="T25" fmla="*/ 132 h 5128"/>
                <a:gd name="T26" fmla="*/ 391 w 6596"/>
                <a:gd name="T27" fmla="*/ 43 h 5128"/>
                <a:gd name="T28" fmla="*/ 301 w 6596"/>
                <a:gd name="T29" fmla="*/ 5 h 5128"/>
                <a:gd name="T30" fmla="*/ 1346 w 6596"/>
                <a:gd name="T31" fmla="*/ 1166 h 5128"/>
                <a:gd name="T32" fmla="*/ 1833 w 6596"/>
                <a:gd name="T33" fmla="*/ 281 h 5128"/>
                <a:gd name="T34" fmla="*/ 1820 w 6596"/>
                <a:gd name="T35" fmla="*/ 163 h 5128"/>
                <a:gd name="T36" fmla="*/ 1760 w 6596"/>
                <a:gd name="T37" fmla="*/ 72 h 5128"/>
                <a:gd name="T38" fmla="*/ 1664 w 6596"/>
                <a:gd name="T39" fmla="*/ 13 h 5128"/>
                <a:gd name="T40" fmla="*/ 1543 w 6596"/>
                <a:gd name="T41" fmla="*/ 4 h 5128"/>
                <a:gd name="T42" fmla="*/ 1434 w 6596"/>
                <a:gd name="T43" fmla="*/ 51 h 5128"/>
                <a:gd name="T44" fmla="*/ 1367 w 6596"/>
                <a:gd name="T45" fmla="*/ 126 h 5128"/>
                <a:gd name="T46" fmla="*/ 1393 w 6596"/>
                <a:gd name="T47" fmla="*/ 2249 h 5128"/>
                <a:gd name="T48" fmla="*/ 1487 w 6596"/>
                <a:gd name="T49" fmla="*/ 2328 h 5128"/>
                <a:gd name="T50" fmla="*/ 1604 w 6596"/>
                <a:gd name="T51" fmla="*/ 2353 h 5128"/>
                <a:gd name="T52" fmla="*/ 1722 w 6596"/>
                <a:gd name="T53" fmla="*/ 2320 h 5128"/>
                <a:gd name="T54" fmla="*/ 1811 w 6596"/>
                <a:gd name="T55" fmla="*/ 2233 h 5128"/>
                <a:gd name="T56" fmla="*/ 1847 w 6596"/>
                <a:gd name="T57" fmla="*/ 2119 h 5128"/>
                <a:gd name="T58" fmla="*/ 1826 w 6596"/>
                <a:gd name="T59" fmla="*/ 2000 h 5128"/>
                <a:gd name="T60" fmla="*/ 5172 w 6596"/>
                <a:gd name="T61" fmla="*/ 3295 h 5128"/>
                <a:gd name="T62" fmla="*/ 6563 w 6596"/>
                <a:gd name="T63" fmla="*/ 4752 h 5128"/>
                <a:gd name="T64" fmla="*/ 6596 w 6596"/>
                <a:gd name="T65" fmla="*/ 4871 h 5128"/>
                <a:gd name="T66" fmla="*/ 6571 w 6596"/>
                <a:gd name="T67" fmla="*/ 4987 h 5128"/>
                <a:gd name="T68" fmla="*/ 6512 w 6596"/>
                <a:gd name="T69" fmla="*/ 5064 h 5128"/>
                <a:gd name="T70" fmla="*/ 6400 w 6596"/>
                <a:gd name="T71" fmla="*/ 5122 h 5128"/>
                <a:gd name="T72" fmla="*/ 6281 w 6596"/>
                <a:gd name="T73" fmla="*/ 5119 h 5128"/>
                <a:gd name="T74" fmla="*/ 6175 w 6596"/>
                <a:gd name="T75" fmla="*/ 5060 h 5128"/>
                <a:gd name="T76" fmla="*/ 5790 w 6596"/>
                <a:gd name="T77" fmla="*/ 4409 h 5128"/>
                <a:gd name="T78" fmla="*/ 4743 w 6596"/>
                <a:gd name="T79" fmla="*/ 5042 h 5128"/>
                <a:gd name="T80" fmla="*/ 4644 w 6596"/>
                <a:gd name="T81" fmla="*/ 5110 h 5128"/>
                <a:gd name="T82" fmla="*/ 4525 w 6596"/>
                <a:gd name="T83" fmla="*/ 5126 h 5128"/>
                <a:gd name="T84" fmla="*/ 4409 w 6596"/>
                <a:gd name="T85" fmla="*/ 5080 h 5128"/>
                <a:gd name="T86" fmla="*/ 4330 w 6596"/>
                <a:gd name="T87" fmla="*/ 4987 h 5128"/>
                <a:gd name="T88" fmla="*/ 4305 w 6596"/>
                <a:gd name="T89" fmla="*/ 4871 h 5128"/>
                <a:gd name="T90" fmla="*/ 4338 w 6596"/>
                <a:gd name="T91" fmla="*/ 4752 h 5128"/>
                <a:gd name="T92" fmla="*/ 3330 w 6596"/>
                <a:gd name="T93" fmla="*/ 5128 h 5128"/>
                <a:gd name="T94" fmla="*/ 2205 w 6596"/>
                <a:gd name="T95" fmla="*/ 3161 h 5128"/>
                <a:gd name="T96" fmla="*/ 2185 w 6596"/>
                <a:gd name="T97" fmla="*/ 3041 h 5128"/>
                <a:gd name="T98" fmla="*/ 2221 w 6596"/>
                <a:gd name="T99" fmla="*/ 2927 h 5128"/>
                <a:gd name="T100" fmla="*/ 2289 w 6596"/>
                <a:gd name="T101" fmla="*/ 2856 h 5128"/>
                <a:gd name="T102" fmla="*/ 2404 w 6596"/>
                <a:gd name="T103" fmla="*/ 2811 h 5128"/>
                <a:gd name="T104" fmla="*/ 2523 w 6596"/>
                <a:gd name="T105" fmla="*/ 2825 h 5128"/>
                <a:gd name="T106" fmla="*/ 2615 w 6596"/>
                <a:gd name="T107" fmla="*/ 2884 h 5128"/>
                <a:gd name="T108" fmla="*/ 3330 w 6596"/>
                <a:gd name="T109" fmla="*/ 4119 h 5128"/>
                <a:gd name="T110" fmla="*/ 4055 w 6596"/>
                <a:gd name="T111" fmla="*/ 2876 h 5128"/>
                <a:gd name="T112" fmla="*/ 4160 w 6596"/>
                <a:gd name="T113" fmla="*/ 2818 h 5128"/>
                <a:gd name="T114" fmla="*/ 4280 w 6596"/>
                <a:gd name="T115" fmla="*/ 2815 h 5128"/>
                <a:gd name="T116" fmla="*/ 4391 w 6596"/>
                <a:gd name="T117" fmla="*/ 2871 h 5128"/>
                <a:gd name="T118" fmla="*/ 4460 w 6596"/>
                <a:gd name="T119" fmla="*/ 2971 h 5128"/>
                <a:gd name="T120" fmla="*/ 4475 w 6596"/>
                <a:gd name="T121" fmla="*/ 3089 h 5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96" h="5128">
                  <a:moveTo>
                    <a:pt x="250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20"/>
                  </a:lnTo>
                  <a:lnTo>
                    <a:pt x="131" y="30"/>
                  </a:lnTo>
                  <a:lnTo>
                    <a:pt x="111" y="43"/>
                  </a:lnTo>
                  <a:lnTo>
                    <a:pt x="92" y="57"/>
                  </a:lnTo>
                  <a:lnTo>
                    <a:pt x="73" y="73"/>
                  </a:lnTo>
                  <a:lnTo>
                    <a:pt x="57" y="91"/>
                  </a:lnTo>
                  <a:lnTo>
                    <a:pt x="43" y="110"/>
                  </a:lnTo>
                  <a:lnTo>
                    <a:pt x="36" y="120"/>
                  </a:lnTo>
                  <a:lnTo>
                    <a:pt x="30" y="132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5"/>
                  </a:lnTo>
                  <a:lnTo>
                    <a:pt x="0" y="250"/>
                  </a:lnTo>
                  <a:lnTo>
                    <a:pt x="0" y="713"/>
                  </a:lnTo>
                  <a:lnTo>
                    <a:pt x="0" y="1176"/>
                  </a:lnTo>
                  <a:lnTo>
                    <a:pt x="0" y="1639"/>
                  </a:lnTo>
                  <a:lnTo>
                    <a:pt x="0" y="2101"/>
                  </a:lnTo>
                  <a:lnTo>
                    <a:pt x="1" y="2128"/>
                  </a:lnTo>
                  <a:lnTo>
                    <a:pt x="5" y="2153"/>
                  </a:lnTo>
                  <a:lnTo>
                    <a:pt x="11" y="2176"/>
                  </a:lnTo>
                  <a:lnTo>
                    <a:pt x="20" y="2199"/>
                  </a:lnTo>
                  <a:lnTo>
                    <a:pt x="30" y="2221"/>
                  </a:lnTo>
                  <a:lnTo>
                    <a:pt x="43" y="2242"/>
                  </a:lnTo>
                  <a:lnTo>
                    <a:pt x="57" y="2261"/>
                  </a:lnTo>
                  <a:lnTo>
                    <a:pt x="73" y="2279"/>
                  </a:lnTo>
                  <a:lnTo>
                    <a:pt x="92" y="2296"/>
                  </a:lnTo>
                  <a:lnTo>
                    <a:pt x="111" y="2310"/>
                  </a:lnTo>
                  <a:lnTo>
                    <a:pt x="121" y="2316"/>
                  </a:lnTo>
                  <a:lnTo>
                    <a:pt x="131" y="2322"/>
                  </a:lnTo>
                  <a:lnTo>
                    <a:pt x="153" y="2333"/>
                  </a:lnTo>
                  <a:lnTo>
                    <a:pt x="176" y="2341"/>
                  </a:lnTo>
                  <a:lnTo>
                    <a:pt x="200" y="2347"/>
                  </a:lnTo>
                  <a:lnTo>
                    <a:pt x="225" y="2351"/>
                  </a:lnTo>
                  <a:lnTo>
                    <a:pt x="250" y="2352"/>
                  </a:lnTo>
                  <a:lnTo>
                    <a:pt x="277" y="2351"/>
                  </a:lnTo>
                  <a:lnTo>
                    <a:pt x="301" y="2347"/>
                  </a:lnTo>
                  <a:lnTo>
                    <a:pt x="325" y="2341"/>
                  </a:lnTo>
                  <a:lnTo>
                    <a:pt x="348" y="2333"/>
                  </a:lnTo>
                  <a:lnTo>
                    <a:pt x="370" y="2322"/>
                  </a:lnTo>
                  <a:lnTo>
                    <a:pt x="391" y="2310"/>
                  </a:lnTo>
                  <a:lnTo>
                    <a:pt x="410" y="2296"/>
                  </a:lnTo>
                  <a:lnTo>
                    <a:pt x="428" y="2279"/>
                  </a:lnTo>
                  <a:lnTo>
                    <a:pt x="444" y="2261"/>
                  </a:lnTo>
                  <a:lnTo>
                    <a:pt x="459" y="2242"/>
                  </a:lnTo>
                  <a:lnTo>
                    <a:pt x="465" y="2232"/>
                  </a:lnTo>
                  <a:lnTo>
                    <a:pt x="471" y="2221"/>
                  </a:lnTo>
                  <a:lnTo>
                    <a:pt x="482" y="2199"/>
                  </a:lnTo>
                  <a:lnTo>
                    <a:pt x="490" y="2176"/>
                  </a:lnTo>
                  <a:lnTo>
                    <a:pt x="496" y="2153"/>
                  </a:lnTo>
                  <a:lnTo>
                    <a:pt x="500" y="2128"/>
                  </a:lnTo>
                  <a:lnTo>
                    <a:pt x="501" y="2101"/>
                  </a:lnTo>
                  <a:lnTo>
                    <a:pt x="501" y="1639"/>
                  </a:lnTo>
                  <a:lnTo>
                    <a:pt x="501" y="1176"/>
                  </a:lnTo>
                  <a:lnTo>
                    <a:pt x="501" y="713"/>
                  </a:lnTo>
                  <a:lnTo>
                    <a:pt x="501" y="250"/>
                  </a:lnTo>
                  <a:lnTo>
                    <a:pt x="500" y="225"/>
                  </a:lnTo>
                  <a:lnTo>
                    <a:pt x="496" y="200"/>
                  </a:lnTo>
                  <a:lnTo>
                    <a:pt x="490" y="176"/>
                  </a:lnTo>
                  <a:lnTo>
                    <a:pt x="482" y="153"/>
                  </a:lnTo>
                  <a:lnTo>
                    <a:pt x="471" y="132"/>
                  </a:lnTo>
                  <a:lnTo>
                    <a:pt x="459" y="110"/>
                  </a:lnTo>
                  <a:lnTo>
                    <a:pt x="444" y="91"/>
                  </a:lnTo>
                  <a:lnTo>
                    <a:pt x="428" y="73"/>
                  </a:lnTo>
                  <a:lnTo>
                    <a:pt x="410" y="57"/>
                  </a:lnTo>
                  <a:lnTo>
                    <a:pt x="391" y="43"/>
                  </a:lnTo>
                  <a:lnTo>
                    <a:pt x="380" y="36"/>
                  </a:lnTo>
                  <a:lnTo>
                    <a:pt x="370" y="30"/>
                  </a:lnTo>
                  <a:lnTo>
                    <a:pt x="348" y="20"/>
                  </a:lnTo>
                  <a:lnTo>
                    <a:pt x="325" y="11"/>
                  </a:lnTo>
                  <a:lnTo>
                    <a:pt x="301" y="5"/>
                  </a:lnTo>
                  <a:lnTo>
                    <a:pt x="277" y="1"/>
                  </a:lnTo>
                  <a:lnTo>
                    <a:pt x="250" y="0"/>
                  </a:lnTo>
                  <a:close/>
                  <a:moveTo>
                    <a:pt x="1814" y="1977"/>
                  </a:moveTo>
                  <a:lnTo>
                    <a:pt x="1579" y="1571"/>
                  </a:lnTo>
                  <a:lnTo>
                    <a:pt x="1346" y="1166"/>
                  </a:lnTo>
                  <a:lnTo>
                    <a:pt x="1802" y="376"/>
                  </a:lnTo>
                  <a:lnTo>
                    <a:pt x="1814" y="353"/>
                  </a:lnTo>
                  <a:lnTo>
                    <a:pt x="1823" y="330"/>
                  </a:lnTo>
                  <a:lnTo>
                    <a:pt x="1829" y="306"/>
                  </a:lnTo>
                  <a:lnTo>
                    <a:pt x="1833" y="281"/>
                  </a:lnTo>
                  <a:lnTo>
                    <a:pt x="1835" y="257"/>
                  </a:lnTo>
                  <a:lnTo>
                    <a:pt x="1835" y="233"/>
                  </a:lnTo>
                  <a:lnTo>
                    <a:pt x="1832" y="209"/>
                  </a:lnTo>
                  <a:lnTo>
                    <a:pt x="1827" y="186"/>
                  </a:lnTo>
                  <a:lnTo>
                    <a:pt x="1820" y="163"/>
                  </a:lnTo>
                  <a:lnTo>
                    <a:pt x="1810" y="141"/>
                  </a:lnTo>
                  <a:lnTo>
                    <a:pt x="1799" y="119"/>
                  </a:lnTo>
                  <a:lnTo>
                    <a:pt x="1785" y="99"/>
                  </a:lnTo>
                  <a:lnTo>
                    <a:pt x="1769" y="80"/>
                  </a:lnTo>
                  <a:lnTo>
                    <a:pt x="1760" y="72"/>
                  </a:lnTo>
                  <a:lnTo>
                    <a:pt x="1751" y="63"/>
                  </a:lnTo>
                  <a:lnTo>
                    <a:pt x="1731" y="47"/>
                  </a:lnTo>
                  <a:lnTo>
                    <a:pt x="1710" y="34"/>
                  </a:lnTo>
                  <a:lnTo>
                    <a:pt x="1687" y="22"/>
                  </a:lnTo>
                  <a:lnTo>
                    <a:pt x="1664" y="13"/>
                  </a:lnTo>
                  <a:lnTo>
                    <a:pt x="1640" y="6"/>
                  </a:lnTo>
                  <a:lnTo>
                    <a:pt x="1616" y="2"/>
                  </a:lnTo>
                  <a:lnTo>
                    <a:pt x="1591" y="0"/>
                  </a:lnTo>
                  <a:lnTo>
                    <a:pt x="1567" y="1"/>
                  </a:lnTo>
                  <a:lnTo>
                    <a:pt x="1543" y="4"/>
                  </a:lnTo>
                  <a:lnTo>
                    <a:pt x="1520" y="9"/>
                  </a:lnTo>
                  <a:lnTo>
                    <a:pt x="1497" y="16"/>
                  </a:lnTo>
                  <a:lnTo>
                    <a:pt x="1475" y="25"/>
                  </a:lnTo>
                  <a:lnTo>
                    <a:pt x="1454" y="37"/>
                  </a:lnTo>
                  <a:lnTo>
                    <a:pt x="1434" y="51"/>
                  </a:lnTo>
                  <a:lnTo>
                    <a:pt x="1414" y="66"/>
                  </a:lnTo>
                  <a:lnTo>
                    <a:pt x="1405" y="75"/>
                  </a:lnTo>
                  <a:lnTo>
                    <a:pt x="1397" y="84"/>
                  </a:lnTo>
                  <a:lnTo>
                    <a:pt x="1381" y="103"/>
                  </a:lnTo>
                  <a:lnTo>
                    <a:pt x="1367" y="126"/>
                  </a:lnTo>
                  <a:lnTo>
                    <a:pt x="1066" y="646"/>
                  </a:lnTo>
                  <a:lnTo>
                    <a:pt x="767" y="1166"/>
                  </a:lnTo>
                  <a:lnTo>
                    <a:pt x="1073" y="1696"/>
                  </a:lnTo>
                  <a:lnTo>
                    <a:pt x="1380" y="2227"/>
                  </a:lnTo>
                  <a:lnTo>
                    <a:pt x="1393" y="2249"/>
                  </a:lnTo>
                  <a:lnTo>
                    <a:pt x="1409" y="2268"/>
                  </a:lnTo>
                  <a:lnTo>
                    <a:pt x="1426" y="2286"/>
                  </a:lnTo>
                  <a:lnTo>
                    <a:pt x="1446" y="2303"/>
                  </a:lnTo>
                  <a:lnTo>
                    <a:pt x="1466" y="2316"/>
                  </a:lnTo>
                  <a:lnTo>
                    <a:pt x="1487" y="2328"/>
                  </a:lnTo>
                  <a:lnTo>
                    <a:pt x="1509" y="2337"/>
                  </a:lnTo>
                  <a:lnTo>
                    <a:pt x="1532" y="2345"/>
                  </a:lnTo>
                  <a:lnTo>
                    <a:pt x="1555" y="2350"/>
                  </a:lnTo>
                  <a:lnTo>
                    <a:pt x="1579" y="2352"/>
                  </a:lnTo>
                  <a:lnTo>
                    <a:pt x="1604" y="2353"/>
                  </a:lnTo>
                  <a:lnTo>
                    <a:pt x="1628" y="2351"/>
                  </a:lnTo>
                  <a:lnTo>
                    <a:pt x="1652" y="2347"/>
                  </a:lnTo>
                  <a:lnTo>
                    <a:pt x="1676" y="2340"/>
                  </a:lnTo>
                  <a:lnTo>
                    <a:pt x="1699" y="2331"/>
                  </a:lnTo>
                  <a:lnTo>
                    <a:pt x="1722" y="2320"/>
                  </a:lnTo>
                  <a:lnTo>
                    <a:pt x="1743" y="2306"/>
                  </a:lnTo>
                  <a:lnTo>
                    <a:pt x="1764" y="2290"/>
                  </a:lnTo>
                  <a:lnTo>
                    <a:pt x="1781" y="2272"/>
                  </a:lnTo>
                  <a:lnTo>
                    <a:pt x="1797" y="2253"/>
                  </a:lnTo>
                  <a:lnTo>
                    <a:pt x="1811" y="2233"/>
                  </a:lnTo>
                  <a:lnTo>
                    <a:pt x="1822" y="2212"/>
                  </a:lnTo>
                  <a:lnTo>
                    <a:pt x="1832" y="2190"/>
                  </a:lnTo>
                  <a:lnTo>
                    <a:pt x="1839" y="2167"/>
                  </a:lnTo>
                  <a:lnTo>
                    <a:pt x="1844" y="2144"/>
                  </a:lnTo>
                  <a:lnTo>
                    <a:pt x="1847" y="2119"/>
                  </a:lnTo>
                  <a:lnTo>
                    <a:pt x="1847" y="2095"/>
                  </a:lnTo>
                  <a:lnTo>
                    <a:pt x="1846" y="2071"/>
                  </a:lnTo>
                  <a:lnTo>
                    <a:pt x="1841" y="2047"/>
                  </a:lnTo>
                  <a:lnTo>
                    <a:pt x="1835" y="2023"/>
                  </a:lnTo>
                  <a:lnTo>
                    <a:pt x="1826" y="2000"/>
                  </a:lnTo>
                  <a:lnTo>
                    <a:pt x="1814" y="1977"/>
                  </a:lnTo>
                  <a:close/>
                  <a:moveTo>
                    <a:pt x="4338" y="4752"/>
                  </a:moveTo>
                  <a:lnTo>
                    <a:pt x="4616" y="4266"/>
                  </a:lnTo>
                  <a:lnTo>
                    <a:pt x="4894" y="3780"/>
                  </a:lnTo>
                  <a:lnTo>
                    <a:pt x="5172" y="3295"/>
                  </a:lnTo>
                  <a:lnTo>
                    <a:pt x="5451" y="2809"/>
                  </a:lnTo>
                  <a:lnTo>
                    <a:pt x="5728" y="3295"/>
                  </a:lnTo>
                  <a:lnTo>
                    <a:pt x="6007" y="3780"/>
                  </a:lnTo>
                  <a:lnTo>
                    <a:pt x="6285" y="4266"/>
                  </a:lnTo>
                  <a:lnTo>
                    <a:pt x="6563" y="4752"/>
                  </a:lnTo>
                  <a:lnTo>
                    <a:pt x="6575" y="4774"/>
                  </a:lnTo>
                  <a:lnTo>
                    <a:pt x="6584" y="4799"/>
                  </a:lnTo>
                  <a:lnTo>
                    <a:pt x="6590" y="4822"/>
                  </a:lnTo>
                  <a:lnTo>
                    <a:pt x="6595" y="4846"/>
                  </a:lnTo>
                  <a:lnTo>
                    <a:pt x="6596" y="4871"/>
                  </a:lnTo>
                  <a:lnTo>
                    <a:pt x="6596" y="4895"/>
                  </a:lnTo>
                  <a:lnTo>
                    <a:pt x="6593" y="4918"/>
                  </a:lnTo>
                  <a:lnTo>
                    <a:pt x="6588" y="4942"/>
                  </a:lnTo>
                  <a:lnTo>
                    <a:pt x="6580" y="4965"/>
                  </a:lnTo>
                  <a:lnTo>
                    <a:pt x="6571" y="4987"/>
                  </a:lnTo>
                  <a:lnTo>
                    <a:pt x="6559" y="5008"/>
                  </a:lnTo>
                  <a:lnTo>
                    <a:pt x="6545" y="5028"/>
                  </a:lnTo>
                  <a:lnTo>
                    <a:pt x="6530" y="5047"/>
                  </a:lnTo>
                  <a:lnTo>
                    <a:pt x="6521" y="5056"/>
                  </a:lnTo>
                  <a:lnTo>
                    <a:pt x="6512" y="5064"/>
                  </a:lnTo>
                  <a:lnTo>
                    <a:pt x="6492" y="5080"/>
                  </a:lnTo>
                  <a:lnTo>
                    <a:pt x="6471" y="5094"/>
                  </a:lnTo>
                  <a:lnTo>
                    <a:pt x="6448" y="5105"/>
                  </a:lnTo>
                  <a:lnTo>
                    <a:pt x="6424" y="5115"/>
                  </a:lnTo>
                  <a:lnTo>
                    <a:pt x="6400" y="5122"/>
                  </a:lnTo>
                  <a:lnTo>
                    <a:pt x="6376" y="5126"/>
                  </a:lnTo>
                  <a:lnTo>
                    <a:pt x="6352" y="5127"/>
                  </a:lnTo>
                  <a:lnTo>
                    <a:pt x="6328" y="5127"/>
                  </a:lnTo>
                  <a:lnTo>
                    <a:pt x="6304" y="5124"/>
                  </a:lnTo>
                  <a:lnTo>
                    <a:pt x="6281" y="5119"/>
                  </a:lnTo>
                  <a:lnTo>
                    <a:pt x="6257" y="5110"/>
                  </a:lnTo>
                  <a:lnTo>
                    <a:pt x="6235" y="5101"/>
                  </a:lnTo>
                  <a:lnTo>
                    <a:pt x="6214" y="5089"/>
                  </a:lnTo>
                  <a:lnTo>
                    <a:pt x="6194" y="5076"/>
                  </a:lnTo>
                  <a:lnTo>
                    <a:pt x="6175" y="5060"/>
                  </a:lnTo>
                  <a:lnTo>
                    <a:pt x="6167" y="5051"/>
                  </a:lnTo>
                  <a:lnTo>
                    <a:pt x="6158" y="5042"/>
                  </a:lnTo>
                  <a:lnTo>
                    <a:pt x="6143" y="5023"/>
                  </a:lnTo>
                  <a:lnTo>
                    <a:pt x="6129" y="5001"/>
                  </a:lnTo>
                  <a:lnTo>
                    <a:pt x="5790" y="4409"/>
                  </a:lnTo>
                  <a:lnTo>
                    <a:pt x="5451" y="3818"/>
                  </a:lnTo>
                  <a:lnTo>
                    <a:pt x="5112" y="4409"/>
                  </a:lnTo>
                  <a:lnTo>
                    <a:pt x="4773" y="5001"/>
                  </a:lnTo>
                  <a:lnTo>
                    <a:pt x="4758" y="5023"/>
                  </a:lnTo>
                  <a:lnTo>
                    <a:pt x="4743" y="5042"/>
                  </a:lnTo>
                  <a:lnTo>
                    <a:pt x="4726" y="5060"/>
                  </a:lnTo>
                  <a:lnTo>
                    <a:pt x="4707" y="5076"/>
                  </a:lnTo>
                  <a:lnTo>
                    <a:pt x="4687" y="5089"/>
                  </a:lnTo>
                  <a:lnTo>
                    <a:pt x="4666" y="5101"/>
                  </a:lnTo>
                  <a:lnTo>
                    <a:pt x="4644" y="5110"/>
                  </a:lnTo>
                  <a:lnTo>
                    <a:pt x="4621" y="5119"/>
                  </a:lnTo>
                  <a:lnTo>
                    <a:pt x="4597" y="5124"/>
                  </a:lnTo>
                  <a:lnTo>
                    <a:pt x="4573" y="5127"/>
                  </a:lnTo>
                  <a:lnTo>
                    <a:pt x="4549" y="5127"/>
                  </a:lnTo>
                  <a:lnTo>
                    <a:pt x="4525" y="5126"/>
                  </a:lnTo>
                  <a:lnTo>
                    <a:pt x="4501" y="5122"/>
                  </a:lnTo>
                  <a:lnTo>
                    <a:pt x="4477" y="5115"/>
                  </a:lnTo>
                  <a:lnTo>
                    <a:pt x="4454" y="5105"/>
                  </a:lnTo>
                  <a:lnTo>
                    <a:pt x="4430" y="5094"/>
                  </a:lnTo>
                  <a:lnTo>
                    <a:pt x="4409" y="5080"/>
                  </a:lnTo>
                  <a:lnTo>
                    <a:pt x="4389" y="5064"/>
                  </a:lnTo>
                  <a:lnTo>
                    <a:pt x="4371" y="5047"/>
                  </a:lnTo>
                  <a:lnTo>
                    <a:pt x="4356" y="5028"/>
                  </a:lnTo>
                  <a:lnTo>
                    <a:pt x="4342" y="5008"/>
                  </a:lnTo>
                  <a:lnTo>
                    <a:pt x="4330" y="4987"/>
                  </a:lnTo>
                  <a:lnTo>
                    <a:pt x="4321" y="4965"/>
                  </a:lnTo>
                  <a:lnTo>
                    <a:pt x="4314" y="4942"/>
                  </a:lnTo>
                  <a:lnTo>
                    <a:pt x="4308" y="4918"/>
                  </a:lnTo>
                  <a:lnTo>
                    <a:pt x="4305" y="4895"/>
                  </a:lnTo>
                  <a:lnTo>
                    <a:pt x="4305" y="4871"/>
                  </a:lnTo>
                  <a:lnTo>
                    <a:pt x="4307" y="4846"/>
                  </a:lnTo>
                  <a:lnTo>
                    <a:pt x="4311" y="4822"/>
                  </a:lnTo>
                  <a:lnTo>
                    <a:pt x="4317" y="4799"/>
                  </a:lnTo>
                  <a:lnTo>
                    <a:pt x="4326" y="4774"/>
                  </a:lnTo>
                  <a:lnTo>
                    <a:pt x="4338" y="4752"/>
                  </a:lnTo>
                  <a:close/>
                  <a:moveTo>
                    <a:pt x="4443" y="3184"/>
                  </a:moveTo>
                  <a:lnTo>
                    <a:pt x="4164" y="3670"/>
                  </a:lnTo>
                  <a:lnTo>
                    <a:pt x="3886" y="4156"/>
                  </a:lnTo>
                  <a:lnTo>
                    <a:pt x="3608" y="4642"/>
                  </a:lnTo>
                  <a:lnTo>
                    <a:pt x="3330" y="5128"/>
                  </a:lnTo>
                  <a:lnTo>
                    <a:pt x="3051" y="4642"/>
                  </a:lnTo>
                  <a:lnTo>
                    <a:pt x="2774" y="4156"/>
                  </a:lnTo>
                  <a:lnTo>
                    <a:pt x="2495" y="3670"/>
                  </a:lnTo>
                  <a:lnTo>
                    <a:pt x="2217" y="3184"/>
                  </a:lnTo>
                  <a:lnTo>
                    <a:pt x="2205" y="3161"/>
                  </a:lnTo>
                  <a:lnTo>
                    <a:pt x="2196" y="3138"/>
                  </a:lnTo>
                  <a:lnTo>
                    <a:pt x="2190" y="3113"/>
                  </a:lnTo>
                  <a:lnTo>
                    <a:pt x="2186" y="3089"/>
                  </a:lnTo>
                  <a:lnTo>
                    <a:pt x="2184" y="3065"/>
                  </a:lnTo>
                  <a:lnTo>
                    <a:pt x="2185" y="3041"/>
                  </a:lnTo>
                  <a:lnTo>
                    <a:pt x="2188" y="3017"/>
                  </a:lnTo>
                  <a:lnTo>
                    <a:pt x="2193" y="2994"/>
                  </a:lnTo>
                  <a:lnTo>
                    <a:pt x="2200" y="2971"/>
                  </a:lnTo>
                  <a:lnTo>
                    <a:pt x="2210" y="2948"/>
                  </a:lnTo>
                  <a:lnTo>
                    <a:pt x="2221" y="2927"/>
                  </a:lnTo>
                  <a:lnTo>
                    <a:pt x="2235" y="2907"/>
                  </a:lnTo>
                  <a:lnTo>
                    <a:pt x="2251" y="2888"/>
                  </a:lnTo>
                  <a:lnTo>
                    <a:pt x="2259" y="2880"/>
                  </a:lnTo>
                  <a:lnTo>
                    <a:pt x="2269" y="2871"/>
                  </a:lnTo>
                  <a:lnTo>
                    <a:pt x="2289" y="2856"/>
                  </a:lnTo>
                  <a:lnTo>
                    <a:pt x="2310" y="2842"/>
                  </a:lnTo>
                  <a:lnTo>
                    <a:pt x="2333" y="2830"/>
                  </a:lnTo>
                  <a:lnTo>
                    <a:pt x="2356" y="2821"/>
                  </a:lnTo>
                  <a:lnTo>
                    <a:pt x="2380" y="2815"/>
                  </a:lnTo>
                  <a:lnTo>
                    <a:pt x="2404" y="2811"/>
                  </a:lnTo>
                  <a:lnTo>
                    <a:pt x="2428" y="2809"/>
                  </a:lnTo>
                  <a:lnTo>
                    <a:pt x="2453" y="2810"/>
                  </a:lnTo>
                  <a:lnTo>
                    <a:pt x="2477" y="2812"/>
                  </a:lnTo>
                  <a:lnTo>
                    <a:pt x="2500" y="2818"/>
                  </a:lnTo>
                  <a:lnTo>
                    <a:pt x="2523" y="2825"/>
                  </a:lnTo>
                  <a:lnTo>
                    <a:pt x="2545" y="2835"/>
                  </a:lnTo>
                  <a:lnTo>
                    <a:pt x="2566" y="2846"/>
                  </a:lnTo>
                  <a:lnTo>
                    <a:pt x="2586" y="2860"/>
                  </a:lnTo>
                  <a:lnTo>
                    <a:pt x="2606" y="2876"/>
                  </a:lnTo>
                  <a:lnTo>
                    <a:pt x="2615" y="2884"/>
                  </a:lnTo>
                  <a:lnTo>
                    <a:pt x="2623" y="2893"/>
                  </a:lnTo>
                  <a:lnTo>
                    <a:pt x="2639" y="2913"/>
                  </a:lnTo>
                  <a:lnTo>
                    <a:pt x="2652" y="2934"/>
                  </a:lnTo>
                  <a:lnTo>
                    <a:pt x="2991" y="3526"/>
                  </a:lnTo>
                  <a:lnTo>
                    <a:pt x="3330" y="4119"/>
                  </a:lnTo>
                  <a:lnTo>
                    <a:pt x="3669" y="3526"/>
                  </a:lnTo>
                  <a:lnTo>
                    <a:pt x="4008" y="2934"/>
                  </a:lnTo>
                  <a:lnTo>
                    <a:pt x="4022" y="2913"/>
                  </a:lnTo>
                  <a:lnTo>
                    <a:pt x="4037" y="2893"/>
                  </a:lnTo>
                  <a:lnTo>
                    <a:pt x="4055" y="2876"/>
                  </a:lnTo>
                  <a:lnTo>
                    <a:pt x="4073" y="2860"/>
                  </a:lnTo>
                  <a:lnTo>
                    <a:pt x="4093" y="2846"/>
                  </a:lnTo>
                  <a:lnTo>
                    <a:pt x="4115" y="2835"/>
                  </a:lnTo>
                  <a:lnTo>
                    <a:pt x="4137" y="2825"/>
                  </a:lnTo>
                  <a:lnTo>
                    <a:pt x="4160" y="2818"/>
                  </a:lnTo>
                  <a:lnTo>
                    <a:pt x="4183" y="2812"/>
                  </a:lnTo>
                  <a:lnTo>
                    <a:pt x="4207" y="2810"/>
                  </a:lnTo>
                  <a:lnTo>
                    <a:pt x="4231" y="2809"/>
                  </a:lnTo>
                  <a:lnTo>
                    <a:pt x="4255" y="2811"/>
                  </a:lnTo>
                  <a:lnTo>
                    <a:pt x="4280" y="2815"/>
                  </a:lnTo>
                  <a:lnTo>
                    <a:pt x="4304" y="2821"/>
                  </a:lnTo>
                  <a:lnTo>
                    <a:pt x="4327" y="2830"/>
                  </a:lnTo>
                  <a:lnTo>
                    <a:pt x="4350" y="2842"/>
                  </a:lnTo>
                  <a:lnTo>
                    <a:pt x="4372" y="2856"/>
                  </a:lnTo>
                  <a:lnTo>
                    <a:pt x="4391" y="2871"/>
                  </a:lnTo>
                  <a:lnTo>
                    <a:pt x="4409" y="2888"/>
                  </a:lnTo>
                  <a:lnTo>
                    <a:pt x="4424" y="2907"/>
                  </a:lnTo>
                  <a:lnTo>
                    <a:pt x="4439" y="2927"/>
                  </a:lnTo>
                  <a:lnTo>
                    <a:pt x="4451" y="2948"/>
                  </a:lnTo>
                  <a:lnTo>
                    <a:pt x="4460" y="2971"/>
                  </a:lnTo>
                  <a:lnTo>
                    <a:pt x="4468" y="2994"/>
                  </a:lnTo>
                  <a:lnTo>
                    <a:pt x="4473" y="3017"/>
                  </a:lnTo>
                  <a:lnTo>
                    <a:pt x="4476" y="3041"/>
                  </a:lnTo>
                  <a:lnTo>
                    <a:pt x="4476" y="3065"/>
                  </a:lnTo>
                  <a:lnTo>
                    <a:pt x="4475" y="3089"/>
                  </a:lnTo>
                  <a:lnTo>
                    <a:pt x="4471" y="3113"/>
                  </a:lnTo>
                  <a:lnTo>
                    <a:pt x="4464" y="3138"/>
                  </a:lnTo>
                  <a:lnTo>
                    <a:pt x="4455" y="3161"/>
                  </a:lnTo>
                  <a:lnTo>
                    <a:pt x="4443" y="318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10856913" y="2241551"/>
              <a:ext cx="728663" cy="923925"/>
            </a:xfrm>
            <a:custGeom>
              <a:avLst/>
              <a:gdLst>
                <a:gd name="T0" fmla="*/ 1838 w 1838"/>
                <a:gd name="T1" fmla="*/ 2330 h 2330"/>
                <a:gd name="T2" fmla="*/ 251 w 1838"/>
                <a:gd name="T3" fmla="*/ 2330 h 2330"/>
                <a:gd name="T4" fmla="*/ 200 w 1838"/>
                <a:gd name="T5" fmla="*/ 2325 h 2330"/>
                <a:gd name="T6" fmla="*/ 153 w 1838"/>
                <a:gd name="T7" fmla="*/ 2310 h 2330"/>
                <a:gd name="T8" fmla="*/ 111 w 1838"/>
                <a:gd name="T9" fmla="*/ 2287 h 2330"/>
                <a:gd name="T10" fmla="*/ 74 w 1838"/>
                <a:gd name="T11" fmla="*/ 2256 h 2330"/>
                <a:gd name="T12" fmla="*/ 43 w 1838"/>
                <a:gd name="T13" fmla="*/ 2219 h 2330"/>
                <a:gd name="T14" fmla="*/ 30 w 1838"/>
                <a:gd name="T15" fmla="*/ 2198 h 2330"/>
                <a:gd name="T16" fmla="*/ 11 w 1838"/>
                <a:gd name="T17" fmla="*/ 2154 h 2330"/>
                <a:gd name="T18" fmla="*/ 1 w 1838"/>
                <a:gd name="T19" fmla="*/ 2104 h 2330"/>
                <a:gd name="T20" fmla="*/ 1 w 1838"/>
                <a:gd name="T21" fmla="*/ 2053 h 2330"/>
                <a:gd name="T22" fmla="*/ 11 w 1838"/>
                <a:gd name="T23" fmla="*/ 2004 h 2330"/>
                <a:gd name="T24" fmla="*/ 30 w 1838"/>
                <a:gd name="T25" fmla="*/ 1960 h 2330"/>
                <a:gd name="T26" fmla="*/ 57 w 1838"/>
                <a:gd name="T27" fmla="*/ 1919 h 2330"/>
                <a:gd name="T28" fmla="*/ 92 w 1838"/>
                <a:gd name="T29" fmla="*/ 1885 h 2330"/>
                <a:gd name="T30" fmla="*/ 121 w 1838"/>
                <a:gd name="T31" fmla="*/ 1864 h 2330"/>
                <a:gd name="T32" fmla="*/ 153 w 1838"/>
                <a:gd name="T33" fmla="*/ 1848 h 2330"/>
                <a:gd name="T34" fmla="*/ 200 w 1838"/>
                <a:gd name="T35" fmla="*/ 1833 h 2330"/>
                <a:gd name="T36" fmla="*/ 251 w 1838"/>
                <a:gd name="T37" fmla="*/ 1828 h 2330"/>
                <a:gd name="T38" fmla="*/ 1838 w 1838"/>
                <a:gd name="T39" fmla="*/ 1828 h 2330"/>
                <a:gd name="T40" fmla="*/ 225 w 1838"/>
                <a:gd name="T41" fmla="*/ 915 h 2330"/>
                <a:gd name="T42" fmla="*/ 176 w 1838"/>
                <a:gd name="T43" fmla="*/ 925 h 2330"/>
                <a:gd name="T44" fmla="*/ 132 w 1838"/>
                <a:gd name="T45" fmla="*/ 945 h 2330"/>
                <a:gd name="T46" fmla="*/ 92 w 1838"/>
                <a:gd name="T47" fmla="*/ 971 h 2330"/>
                <a:gd name="T48" fmla="*/ 57 w 1838"/>
                <a:gd name="T49" fmla="*/ 1005 h 2330"/>
                <a:gd name="T50" fmla="*/ 36 w 1838"/>
                <a:gd name="T51" fmla="*/ 1034 h 2330"/>
                <a:gd name="T52" fmla="*/ 20 w 1838"/>
                <a:gd name="T53" fmla="*/ 1067 h 2330"/>
                <a:gd name="T54" fmla="*/ 5 w 1838"/>
                <a:gd name="T55" fmla="*/ 1114 h 2330"/>
                <a:gd name="T56" fmla="*/ 0 w 1838"/>
                <a:gd name="T57" fmla="*/ 1165 h 2330"/>
                <a:gd name="T58" fmla="*/ 5 w 1838"/>
                <a:gd name="T59" fmla="*/ 1215 h 2330"/>
                <a:gd name="T60" fmla="*/ 20 w 1838"/>
                <a:gd name="T61" fmla="*/ 1262 h 2330"/>
                <a:gd name="T62" fmla="*/ 43 w 1838"/>
                <a:gd name="T63" fmla="*/ 1305 h 2330"/>
                <a:gd name="T64" fmla="*/ 74 w 1838"/>
                <a:gd name="T65" fmla="*/ 1342 h 2330"/>
                <a:gd name="T66" fmla="*/ 111 w 1838"/>
                <a:gd name="T67" fmla="*/ 1372 h 2330"/>
                <a:gd name="T68" fmla="*/ 132 w 1838"/>
                <a:gd name="T69" fmla="*/ 1385 h 2330"/>
                <a:gd name="T70" fmla="*/ 176 w 1838"/>
                <a:gd name="T71" fmla="*/ 1404 h 2330"/>
                <a:gd name="T72" fmla="*/ 225 w 1838"/>
                <a:gd name="T73" fmla="*/ 1414 h 2330"/>
                <a:gd name="T74" fmla="*/ 1044 w 1838"/>
                <a:gd name="T75" fmla="*/ 1415 h 2330"/>
                <a:gd name="T76" fmla="*/ 1838 w 1838"/>
                <a:gd name="T77" fmla="*/ 913 h 2330"/>
                <a:gd name="T78" fmla="*/ 251 w 1838"/>
                <a:gd name="T79" fmla="*/ 913 h 2330"/>
                <a:gd name="T80" fmla="*/ 225 w 1838"/>
                <a:gd name="T81" fmla="*/ 1 h 2330"/>
                <a:gd name="T82" fmla="*/ 176 w 1838"/>
                <a:gd name="T83" fmla="*/ 11 h 2330"/>
                <a:gd name="T84" fmla="*/ 132 w 1838"/>
                <a:gd name="T85" fmla="*/ 30 h 2330"/>
                <a:gd name="T86" fmla="*/ 92 w 1838"/>
                <a:gd name="T87" fmla="*/ 57 h 2330"/>
                <a:gd name="T88" fmla="*/ 57 w 1838"/>
                <a:gd name="T89" fmla="*/ 90 h 2330"/>
                <a:gd name="T90" fmla="*/ 36 w 1838"/>
                <a:gd name="T91" fmla="*/ 121 h 2330"/>
                <a:gd name="T92" fmla="*/ 20 w 1838"/>
                <a:gd name="T93" fmla="*/ 153 h 2330"/>
                <a:gd name="T94" fmla="*/ 5 w 1838"/>
                <a:gd name="T95" fmla="*/ 200 h 2330"/>
                <a:gd name="T96" fmla="*/ 0 w 1838"/>
                <a:gd name="T97" fmla="*/ 250 h 2330"/>
                <a:gd name="T98" fmla="*/ 5 w 1838"/>
                <a:gd name="T99" fmla="*/ 301 h 2330"/>
                <a:gd name="T100" fmla="*/ 20 w 1838"/>
                <a:gd name="T101" fmla="*/ 348 h 2330"/>
                <a:gd name="T102" fmla="*/ 43 w 1838"/>
                <a:gd name="T103" fmla="*/ 390 h 2330"/>
                <a:gd name="T104" fmla="*/ 74 w 1838"/>
                <a:gd name="T105" fmla="*/ 427 h 2330"/>
                <a:gd name="T106" fmla="*/ 111 w 1838"/>
                <a:gd name="T107" fmla="*/ 458 h 2330"/>
                <a:gd name="T108" fmla="*/ 132 w 1838"/>
                <a:gd name="T109" fmla="*/ 471 h 2330"/>
                <a:gd name="T110" fmla="*/ 176 w 1838"/>
                <a:gd name="T111" fmla="*/ 490 h 2330"/>
                <a:gd name="T112" fmla="*/ 225 w 1838"/>
                <a:gd name="T113" fmla="*/ 500 h 2330"/>
                <a:gd name="T114" fmla="*/ 1044 w 1838"/>
                <a:gd name="T115" fmla="*/ 501 h 2330"/>
                <a:gd name="T116" fmla="*/ 1838 w 1838"/>
                <a:gd name="T117" fmla="*/ 0 h 2330"/>
                <a:gd name="T118" fmla="*/ 251 w 1838"/>
                <a:gd name="T119" fmla="*/ 0 h 2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38" h="2330">
                  <a:moveTo>
                    <a:pt x="1838" y="1828"/>
                  </a:moveTo>
                  <a:lnTo>
                    <a:pt x="1838" y="2330"/>
                  </a:lnTo>
                  <a:lnTo>
                    <a:pt x="1044" y="2330"/>
                  </a:lnTo>
                  <a:lnTo>
                    <a:pt x="251" y="2330"/>
                  </a:lnTo>
                  <a:lnTo>
                    <a:pt x="225" y="2328"/>
                  </a:lnTo>
                  <a:lnTo>
                    <a:pt x="200" y="2325"/>
                  </a:lnTo>
                  <a:lnTo>
                    <a:pt x="176" y="2318"/>
                  </a:lnTo>
                  <a:lnTo>
                    <a:pt x="153" y="2310"/>
                  </a:lnTo>
                  <a:lnTo>
                    <a:pt x="132" y="2300"/>
                  </a:lnTo>
                  <a:lnTo>
                    <a:pt x="111" y="2287"/>
                  </a:lnTo>
                  <a:lnTo>
                    <a:pt x="92" y="2272"/>
                  </a:lnTo>
                  <a:lnTo>
                    <a:pt x="74" y="2256"/>
                  </a:lnTo>
                  <a:lnTo>
                    <a:pt x="57" y="2238"/>
                  </a:lnTo>
                  <a:lnTo>
                    <a:pt x="43" y="2219"/>
                  </a:lnTo>
                  <a:lnTo>
                    <a:pt x="36" y="2209"/>
                  </a:lnTo>
                  <a:lnTo>
                    <a:pt x="30" y="2198"/>
                  </a:lnTo>
                  <a:lnTo>
                    <a:pt x="20" y="2176"/>
                  </a:lnTo>
                  <a:lnTo>
                    <a:pt x="11" y="2154"/>
                  </a:lnTo>
                  <a:lnTo>
                    <a:pt x="5" y="2130"/>
                  </a:lnTo>
                  <a:lnTo>
                    <a:pt x="1" y="2104"/>
                  </a:lnTo>
                  <a:lnTo>
                    <a:pt x="0" y="2078"/>
                  </a:lnTo>
                  <a:lnTo>
                    <a:pt x="1" y="2053"/>
                  </a:lnTo>
                  <a:lnTo>
                    <a:pt x="5" y="2028"/>
                  </a:lnTo>
                  <a:lnTo>
                    <a:pt x="11" y="2004"/>
                  </a:lnTo>
                  <a:lnTo>
                    <a:pt x="20" y="1981"/>
                  </a:lnTo>
                  <a:lnTo>
                    <a:pt x="30" y="1960"/>
                  </a:lnTo>
                  <a:lnTo>
                    <a:pt x="43" y="1938"/>
                  </a:lnTo>
                  <a:lnTo>
                    <a:pt x="57" y="1919"/>
                  </a:lnTo>
                  <a:lnTo>
                    <a:pt x="74" y="1901"/>
                  </a:lnTo>
                  <a:lnTo>
                    <a:pt x="92" y="1885"/>
                  </a:lnTo>
                  <a:lnTo>
                    <a:pt x="111" y="1871"/>
                  </a:lnTo>
                  <a:lnTo>
                    <a:pt x="121" y="1864"/>
                  </a:lnTo>
                  <a:lnTo>
                    <a:pt x="132" y="1858"/>
                  </a:lnTo>
                  <a:lnTo>
                    <a:pt x="153" y="1848"/>
                  </a:lnTo>
                  <a:lnTo>
                    <a:pt x="176" y="1839"/>
                  </a:lnTo>
                  <a:lnTo>
                    <a:pt x="200" y="1833"/>
                  </a:lnTo>
                  <a:lnTo>
                    <a:pt x="225" y="1830"/>
                  </a:lnTo>
                  <a:lnTo>
                    <a:pt x="251" y="1828"/>
                  </a:lnTo>
                  <a:lnTo>
                    <a:pt x="1044" y="1828"/>
                  </a:lnTo>
                  <a:lnTo>
                    <a:pt x="1838" y="1828"/>
                  </a:lnTo>
                  <a:close/>
                  <a:moveTo>
                    <a:pt x="251" y="913"/>
                  </a:moveTo>
                  <a:lnTo>
                    <a:pt x="225" y="915"/>
                  </a:lnTo>
                  <a:lnTo>
                    <a:pt x="200" y="919"/>
                  </a:lnTo>
                  <a:lnTo>
                    <a:pt x="176" y="925"/>
                  </a:lnTo>
                  <a:lnTo>
                    <a:pt x="153" y="933"/>
                  </a:lnTo>
                  <a:lnTo>
                    <a:pt x="132" y="945"/>
                  </a:lnTo>
                  <a:lnTo>
                    <a:pt x="111" y="957"/>
                  </a:lnTo>
                  <a:lnTo>
                    <a:pt x="92" y="971"/>
                  </a:lnTo>
                  <a:lnTo>
                    <a:pt x="74" y="987"/>
                  </a:lnTo>
                  <a:lnTo>
                    <a:pt x="57" y="1005"/>
                  </a:lnTo>
                  <a:lnTo>
                    <a:pt x="43" y="1024"/>
                  </a:lnTo>
                  <a:lnTo>
                    <a:pt x="36" y="1034"/>
                  </a:lnTo>
                  <a:lnTo>
                    <a:pt x="30" y="1045"/>
                  </a:lnTo>
                  <a:lnTo>
                    <a:pt x="20" y="1067"/>
                  </a:lnTo>
                  <a:lnTo>
                    <a:pt x="11" y="1090"/>
                  </a:lnTo>
                  <a:lnTo>
                    <a:pt x="5" y="1114"/>
                  </a:lnTo>
                  <a:lnTo>
                    <a:pt x="1" y="1139"/>
                  </a:lnTo>
                  <a:lnTo>
                    <a:pt x="0" y="1165"/>
                  </a:lnTo>
                  <a:lnTo>
                    <a:pt x="1" y="1190"/>
                  </a:lnTo>
                  <a:lnTo>
                    <a:pt x="5" y="1215"/>
                  </a:lnTo>
                  <a:lnTo>
                    <a:pt x="11" y="1239"/>
                  </a:lnTo>
                  <a:lnTo>
                    <a:pt x="20" y="1262"/>
                  </a:lnTo>
                  <a:lnTo>
                    <a:pt x="30" y="1284"/>
                  </a:lnTo>
                  <a:lnTo>
                    <a:pt x="43" y="1305"/>
                  </a:lnTo>
                  <a:lnTo>
                    <a:pt x="57" y="1324"/>
                  </a:lnTo>
                  <a:lnTo>
                    <a:pt x="74" y="1342"/>
                  </a:lnTo>
                  <a:lnTo>
                    <a:pt x="92" y="1358"/>
                  </a:lnTo>
                  <a:lnTo>
                    <a:pt x="111" y="1372"/>
                  </a:lnTo>
                  <a:lnTo>
                    <a:pt x="121" y="1379"/>
                  </a:lnTo>
                  <a:lnTo>
                    <a:pt x="132" y="1385"/>
                  </a:lnTo>
                  <a:lnTo>
                    <a:pt x="153" y="1395"/>
                  </a:lnTo>
                  <a:lnTo>
                    <a:pt x="176" y="1404"/>
                  </a:lnTo>
                  <a:lnTo>
                    <a:pt x="200" y="1410"/>
                  </a:lnTo>
                  <a:lnTo>
                    <a:pt x="225" y="1414"/>
                  </a:lnTo>
                  <a:lnTo>
                    <a:pt x="251" y="1415"/>
                  </a:lnTo>
                  <a:lnTo>
                    <a:pt x="1044" y="1415"/>
                  </a:lnTo>
                  <a:lnTo>
                    <a:pt x="1838" y="1415"/>
                  </a:lnTo>
                  <a:lnTo>
                    <a:pt x="1838" y="913"/>
                  </a:lnTo>
                  <a:lnTo>
                    <a:pt x="1044" y="913"/>
                  </a:lnTo>
                  <a:lnTo>
                    <a:pt x="251" y="913"/>
                  </a:lnTo>
                  <a:close/>
                  <a:moveTo>
                    <a:pt x="251" y="0"/>
                  </a:moveTo>
                  <a:lnTo>
                    <a:pt x="225" y="1"/>
                  </a:lnTo>
                  <a:lnTo>
                    <a:pt x="200" y="5"/>
                  </a:lnTo>
                  <a:lnTo>
                    <a:pt x="176" y="11"/>
                  </a:lnTo>
                  <a:lnTo>
                    <a:pt x="153" y="19"/>
                  </a:lnTo>
                  <a:lnTo>
                    <a:pt x="132" y="30"/>
                  </a:lnTo>
                  <a:lnTo>
                    <a:pt x="111" y="42"/>
                  </a:lnTo>
                  <a:lnTo>
                    <a:pt x="92" y="57"/>
                  </a:lnTo>
                  <a:lnTo>
                    <a:pt x="74" y="73"/>
                  </a:lnTo>
                  <a:lnTo>
                    <a:pt x="57" y="90"/>
                  </a:lnTo>
                  <a:lnTo>
                    <a:pt x="43" y="110"/>
                  </a:lnTo>
                  <a:lnTo>
                    <a:pt x="36" y="121"/>
                  </a:lnTo>
                  <a:lnTo>
                    <a:pt x="30" y="131"/>
                  </a:lnTo>
                  <a:lnTo>
                    <a:pt x="20" y="153"/>
                  </a:lnTo>
                  <a:lnTo>
                    <a:pt x="11" y="176"/>
                  </a:lnTo>
                  <a:lnTo>
                    <a:pt x="5" y="200"/>
                  </a:lnTo>
                  <a:lnTo>
                    <a:pt x="1" y="224"/>
                  </a:lnTo>
                  <a:lnTo>
                    <a:pt x="0" y="250"/>
                  </a:lnTo>
                  <a:lnTo>
                    <a:pt x="1" y="275"/>
                  </a:lnTo>
                  <a:lnTo>
                    <a:pt x="5" y="301"/>
                  </a:lnTo>
                  <a:lnTo>
                    <a:pt x="11" y="325"/>
                  </a:lnTo>
                  <a:lnTo>
                    <a:pt x="20" y="348"/>
                  </a:lnTo>
                  <a:lnTo>
                    <a:pt x="30" y="370"/>
                  </a:lnTo>
                  <a:lnTo>
                    <a:pt x="43" y="390"/>
                  </a:lnTo>
                  <a:lnTo>
                    <a:pt x="57" y="409"/>
                  </a:lnTo>
                  <a:lnTo>
                    <a:pt x="74" y="427"/>
                  </a:lnTo>
                  <a:lnTo>
                    <a:pt x="92" y="443"/>
                  </a:lnTo>
                  <a:lnTo>
                    <a:pt x="111" y="458"/>
                  </a:lnTo>
                  <a:lnTo>
                    <a:pt x="121" y="465"/>
                  </a:lnTo>
                  <a:lnTo>
                    <a:pt x="132" y="471"/>
                  </a:lnTo>
                  <a:lnTo>
                    <a:pt x="153" y="481"/>
                  </a:lnTo>
                  <a:lnTo>
                    <a:pt x="176" y="490"/>
                  </a:lnTo>
                  <a:lnTo>
                    <a:pt x="200" y="496"/>
                  </a:lnTo>
                  <a:lnTo>
                    <a:pt x="225" y="500"/>
                  </a:lnTo>
                  <a:lnTo>
                    <a:pt x="251" y="501"/>
                  </a:lnTo>
                  <a:lnTo>
                    <a:pt x="1044" y="501"/>
                  </a:lnTo>
                  <a:lnTo>
                    <a:pt x="1838" y="501"/>
                  </a:lnTo>
                  <a:lnTo>
                    <a:pt x="1838" y="0"/>
                  </a:lnTo>
                  <a:lnTo>
                    <a:pt x="1044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43025" y="256488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omat yhteystietosi tähän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343025" y="3933070"/>
            <a:ext cx="3744835" cy="12241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600" baseline="0">
                <a:solidFill>
                  <a:srgbClr val="000000"/>
                </a:solidFill>
              </a:defRPr>
            </a:lvl1pPr>
            <a:lvl2pPr marL="0" indent="0">
              <a:buFontTx/>
              <a:buNone/>
              <a:defRPr sz="1200">
                <a:solidFill>
                  <a:srgbClr val="000000"/>
                </a:solidFill>
              </a:defRPr>
            </a:lvl2pPr>
            <a:lvl3pPr marL="0" indent="0">
              <a:buFontTx/>
              <a:buNone/>
              <a:defRPr sz="1100">
                <a:solidFill>
                  <a:srgbClr val="000000"/>
                </a:solidFill>
              </a:defRPr>
            </a:lvl3pPr>
            <a:lvl4pPr marL="0" indent="0">
              <a:buFontTx/>
              <a:buNone/>
              <a:defRPr sz="1000">
                <a:solidFill>
                  <a:srgbClr val="000000"/>
                </a:solidFill>
              </a:defRPr>
            </a:lvl4pPr>
            <a:lvl5pPr marL="0" indent="0">
              <a:buFontTx/>
              <a:buNone/>
              <a:defRPr sz="1000">
                <a:solidFill>
                  <a:srgbClr val="000000"/>
                </a:solidFill>
              </a:defRPr>
            </a:lvl5pPr>
            <a:lvl6pPr marL="0" indent="0">
              <a:buFontTx/>
              <a:buNone/>
              <a:defRPr sz="1000">
                <a:solidFill>
                  <a:srgbClr val="000000"/>
                </a:solidFill>
              </a:defRPr>
            </a:lvl6pPr>
            <a:lvl7pPr marL="0" indent="0">
              <a:buFontTx/>
              <a:buNone/>
              <a:defRPr sz="1000">
                <a:solidFill>
                  <a:srgbClr val="000000"/>
                </a:solidFill>
              </a:defRPr>
            </a:lvl7pPr>
            <a:lvl8pPr marL="0" indent="0">
              <a:buFontTx/>
              <a:buNone/>
              <a:defRPr sz="1000">
                <a:solidFill>
                  <a:srgbClr val="000000"/>
                </a:solidFill>
              </a:defRPr>
            </a:lvl8pPr>
            <a:lvl9pPr marL="0" indent="0">
              <a:buFontTx/>
              <a:buNone/>
              <a:defRPr sz="1000">
                <a:solidFill>
                  <a:srgbClr val="000000"/>
                </a:solidFill>
              </a:defRPr>
            </a:lvl9pPr>
          </a:lstStyle>
          <a:p>
            <a:pPr lvl="0"/>
            <a:r>
              <a:rPr lang="fi-FI" noProof="0"/>
              <a:t>Lisää Kevan yhteystiedot tähän</a:t>
            </a:r>
          </a:p>
        </p:txBody>
      </p:sp>
    </p:spTree>
    <p:extLst>
      <p:ext uri="{BB962C8B-B14F-4D97-AF65-F5344CB8AC3E}">
        <p14:creationId xmlns:p14="http://schemas.microsoft.com/office/powerpoint/2010/main" val="17465338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33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32" Type="http://schemas.openxmlformats.org/officeDocument/2006/relationships/slideLayout" Target="../slideLayouts/slideLayout10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36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31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Relationship Id="rId30" Type="http://schemas.openxmlformats.org/officeDocument/2006/relationships/slideLayout" Target="../slideLayouts/slideLayout105.xml"/><Relationship Id="rId35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theme" Target="../theme/theme4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60649"/>
            <a:ext cx="1029754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844824"/>
            <a:ext cx="11522075" cy="43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4" y="6597352"/>
            <a:ext cx="1008062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fld id="{EE6C9B06-AC87-4669-81A1-9F10F30417FE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597352"/>
            <a:ext cx="9505950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974" y="6597352"/>
            <a:ext cx="1008063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 b="1">
                <a:solidFill>
                  <a:schemeClr val="accent2"/>
                </a:solidFill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34963" y="1412776"/>
            <a:ext cx="11522075" cy="72008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</a:t>
            </a:r>
            <a:r>
              <a:rPr lang="fi-FI" sz="200" baseline="0" err="1">
                <a:solidFill>
                  <a:schemeClr val="bg1"/>
                </a:solidFill>
              </a:rPr>
              <a:t>keva</a:t>
            </a:r>
            <a:endParaRPr lang="en-GB" sz="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5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65" r:id="rId4"/>
    <p:sldLayoutId id="2147483651" r:id="rId5"/>
    <p:sldLayoutId id="2147483652" r:id="rId6"/>
    <p:sldLayoutId id="2147483653" r:id="rId7"/>
    <p:sldLayoutId id="2147483662" r:id="rId8"/>
    <p:sldLayoutId id="2147483663" r:id="rId9"/>
    <p:sldLayoutId id="2147483656" r:id="rId10"/>
    <p:sldLayoutId id="2147483664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54" r:id="rId17"/>
    <p:sldLayoutId id="2147483655" r:id="rId18"/>
    <p:sldLayoutId id="2147483660" r:id="rId19"/>
    <p:sldLayoutId id="2147483675" r:id="rId20"/>
    <p:sldLayoutId id="2147483661" r:id="rId21"/>
    <p:sldLayoutId id="2147483671" r:id="rId22"/>
    <p:sldLayoutId id="2147483672" r:id="rId23"/>
    <p:sldLayoutId id="2147483685" r:id="rId24"/>
    <p:sldLayoutId id="2147483680" r:id="rId25"/>
    <p:sldLayoutId id="2147483681" r:id="rId26"/>
    <p:sldLayoutId id="2147483683" r:id="rId27"/>
    <p:sldLayoutId id="2147483684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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9852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46200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76538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31628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60649"/>
            <a:ext cx="1029754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844824"/>
            <a:ext cx="11522075" cy="43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4" y="6597352"/>
            <a:ext cx="1008062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fld id="{EE6C9B06-AC87-4669-81A1-9F10F30417FE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597352"/>
            <a:ext cx="9505950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974" y="6597352"/>
            <a:ext cx="1008063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 b="1">
                <a:solidFill>
                  <a:schemeClr val="accent2"/>
                </a:solidFill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34963" y="1412776"/>
            <a:ext cx="11522075" cy="72008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7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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9852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46200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76538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31628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60649"/>
            <a:ext cx="1029754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844824"/>
            <a:ext cx="11522075" cy="43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4" y="6597352"/>
            <a:ext cx="1008062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fld id="{EE6C9B06-AC87-4669-81A1-9F10F30417FE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597352"/>
            <a:ext cx="9505950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974" y="6597352"/>
            <a:ext cx="1008063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 b="1">
                <a:solidFill>
                  <a:schemeClr val="accent2"/>
                </a:solidFill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34963" y="1412776"/>
            <a:ext cx="11522075" cy="72008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97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767" r:id="rId33"/>
    <p:sldLayoutId id="2147483768" r:id="rId34"/>
    <p:sldLayoutId id="2147483769" r:id="rId35"/>
    <p:sldLayoutId id="2147483770" r:id="rId3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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9852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46200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76538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31628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60649"/>
            <a:ext cx="1029754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844824"/>
            <a:ext cx="11522075" cy="43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4" y="6597352"/>
            <a:ext cx="1008062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fld id="{EE6C9B06-AC87-4669-81A1-9F10F30417FE}" type="datetime1">
              <a:rPr lang="fi-FI" noProof="0" smtClean="0"/>
              <a:t>12.9.2019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597352"/>
            <a:ext cx="9505950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r>
              <a:rPr lang="fi-FI" noProof="0" dirty="0"/>
              <a:t>Esityksen ja esittäjän nimi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974" y="6597352"/>
            <a:ext cx="1008063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 b="1">
                <a:solidFill>
                  <a:schemeClr val="accent2"/>
                </a:solidFill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34963" y="1412776"/>
            <a:ext cx="11522075" cy="72008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keva</a:t>
            </a:r>
            <a:endParaRPr lang="en-GB" sz="2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7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  <p:sldLayoutId id="2147483789" r:id="rId18"/>
    <p:sldLayoutId id="2147483790" r:id="rId19"/>
    <p:sldLayoutId id="2147483791" r:id="rId20"/>
    <p:sldLayoutId id="2147483792" r:id="rId21"/>
    <p:sldLayoutId id="2147483793" r:id="rId22"/>
    <p:sldLayoutId id="2147483794" r:id="rId23"/>
    <p:sldLayoutId id="2147483795" r:id="rId24"/>
    <p:sldLayoutId id="2147483796" r:id="rId25"/>
    <p:sldLayoutId id="2147483797" r:id="rId26"/>
    <p:sldLayoutId id="2147483798" r:id="rId27"/>
    <p:sldLayoutId id="2147483799" r:id="rId28"/>
    <p:sldLayoutId id="2147483800" r:id="rId29"/>
    <p:sldLayoutId id="2147483801" r:id="rId30"/>
    <p:sldLayoutId id="2147483802" r:id="rId31"/>
    <p:sldLayoutId id="2147483803" r:id="rId32"/>
    <p:sldLayoutId id="2147483804" r:id="rId33"/>
    <p:sldLayoutId id="2147483805" r:id="rId34"/>
    <p:sldLayoutId id="2147483806" r:id="rId35"/>
    <p:sldLayoutId id="2147483807" r:id="rId36"/>
    <p:sldLayoutId id="2147483808" r:id="rId37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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9852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46200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76538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31628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963" y="260649"/>
            <a:ext cx="1029754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63" y="1844824"/>
            <a:ext cx="11522075" cy="43321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4964" y="6597352"/>
            <a:ext cx="1008062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fld id="{47614E0B-C0F7-44F6-8515-D38A5A526347}" type="datetime1">
              <a:rPr lang="fi-FI" noProof="0" smtClean="0"/>
              <a:t>12.9.2019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3025" y="6597352"/>
            <a:ext cx="9505950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b="1">
                <a:solidFill>
                  <a:schemeClr val="accent2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48974" y="6597352"/>
            <a:ext cx="1008063" cy="14476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00" b="1">
                <a:solidFill>
                  <a:schemeClr val="accent2"/>
                </a:solidFill>
              </a:defRPr>
            </a:lvl1pPr>
          </a:lstStyle>
          <a:p>
            <a:fld id="{9422D8CB-D474-44CE-BF1A-D3EBB1EBB4B2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34963" y="1412776"/>
            <a:ext cx="11522075" cy="72008"/>
          </a:xfrm>
          <a:prstGeom prst="rect">
            <a:avLst/>
          </a:prstGeom>
          <a:solidFill>
            <a:srgbClr val="E6EC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0993438" y="333375"/>
            <a:ext cx="863600" cy="671513"/>
            <a:chOff x="10993438" y="336550"/>
            <a:chExt cx="863600" cy="671513"/>
          </a:xfrm>
        </p:grpSpPr>
        <p:sp>
          <p:nvSpPr>
            <p:cNvPr id="13" name="Freeform 6"/>
            <p:cNvSpPr>
              <a:spLocks noEditPoints="1"/>
            </p:cNvSpPr>
            <p:nvPr userDrawn="1"/>
          </p:nvSpPr>
          <p:spPr bwMode="auto">
            <a:xfrm>
              <a:off x="10993438" y="336550"/>
              <a:ext cx="863600" cy="671513"/>
            </a:xfrm>
            <a:custGeom>
              <a:avLst/>
              <a:gdLst>
                <a:gd name="T0" fmla="*/ 164 w 7077"/>
                <a:gd name="T1" fmla="*/ 21 h 5499"/>
                <a:gd name="T2" fmla="*/ 70 w 7077"/>
                <a:gd name="T3" fmla="*/ 87 h 5499"/>
                <a:gd name="T4" fmla="*/ 12 w 7077"/>
                <a:gd name="T5" fmla="*/ 189 h 5499"/>
                <a:gd name="T6" fmla="*/ 0 w 7077"/>
                <a:gd name="T7" fmla="*/ 1261 h 5499"/>
                <a:gd name="T8" fmla="*/ 16 w 7077"/>
                <a:gd name="T9" fmla="*/ 2347 h 5499"/>
                <a:gd name="T10" fmla="*/ 79 w 7077"/>
                <a:gd name="T11" fmla="*/ 2444 h 5499"/>
                <a:gd name="T12" fmla="*/ 177 w 7077"/>
                <a:gd name="T13" fmla="*/ 2507 h 5499"/>
                <a:gd name="T14" fmla="*/ 283 w 7077"/>
                <a:gd name="T15" fmla="*/ 2523 h 5499"/>
                <a:gd name="T16" fmla="*/ 397 w 7077"/>
                <a:gd name="T17" fmla="*/ 2491 h 5499"/>
                <a:gd name="T18" fmla="*/ 485 w 7077"/>
                <a:gd name="T19" fmla="*/ 2415 h 5499"/>
                <a:gd name="T20" fmla="*/ 532 w 7077"/>
                <a:gd name="T21" fmla="*/ 2308 h 5499"/>
                <a:gd name="T22" fmla="*/ 538 w 7077"/>
                <a:gd name="T23" fmla="*/ 269 h 5499"/>
                <a:gd name="T24" fmla="*/ 512 w 7077"/>
                <a:gd name="T25" fmla="*/ 152 h 5499"/>
                <a:gd name="T26" fmla="*/ 440 w 7077"/>
                <a:gd name="T27" fmla="*/ 62 h 5499"/>
                <a:gd name="T28" fmla="*/ 337 w 7077"/>
                <a:gd name="T29" fmla="*/ 9 h 5499"/>
                <a:gd name="T30" fmla="*/ 1444 w 7077"/>
                <a:gd name="T31" fmla="*/ 1251 h 5499"/>
                <a:gd name="T32" fmla="*/ 1968 w 7077"/>
                <a:gd name="T33" fmla="*/ 302 h 5499"/>
                <a:gd name="T34" fmla="*/ 1956 w 7077"/>
                <a:gd name="T35" fmla="*/ 187 h 5499"/>
                <a:gd name="T36" fmla="*/ 1898 w 7077"/>
                <a:gd name="T37" fmla="*/ 86 h 5499"/>
                <a:gd name="T38" fmla="*/ 1810 w 7077"/>
                <a:gd name="T39" fmla="*/ 24 h 5499"/>
                <a:gd name="T40" fmla="*/ 1695 w 7077"/>
                <a:gd name="T41" fmla="*/ 0 h 5499"/>
                <a:gd name="T42" fmla="*/ 1582 w 7077"/>
                <a:gd name="T43" fmla="*/ 27 h 5499"/>
                <a:gd name="T44" fmla="*/ 1491 w 7077"/>
                <a:gd name="T45" fmla="*/ 100 h 5499"/>
                <a:gd name="T46" fmla="*/ 1487 w 7077"/>
                <a:gd name="T47" fmla="*/ 2401 h 5499"/>
                <a:gd name="T48" fmla="*/ 1573 w 7077"/>
                <a:gd name="T49" fmla="*/ 2484 h 5499"/>
                <a:gd name="T50" fmla="*/ 1682 w 7077"/>
                <a:gd name="T51" fmla="*/ 2522 h 5499"/>
                <a:gd name="T52" fmla="*/ 1798 w 7077"/>
                <a:gd name="T53" fmla="*/ 2510 h 5499"/>
                <a:gd name="T54" fmla="*/ 1902 w 7077"/>
                <a:gd name="T55" fmla="*/ 2446 h 5499"/>
                <a:gd name="T56" fmla="*/ 1966 w 7077"/>
                <a:gd name="T57" fmla="*/ 2349 h 5499"/>
                <a:gd name="T58" fmla="*/ 1982 w 7077"/>
                <a:gd name="T59" fmla="*/ 2235 h 5499"/>
                <a:gd name="T60" fmla="*/ 1946 w 7077"/>
                <a:gd name="T61" fmla="*/ 2120 h 5499"/>
                <a:gd name="T62" fmla="*/ 7042 w 7077"/>
                <a:gd name="T63" fmla="*/ 5097 h 5499"/>
                <a:gd name="T64" fmla="*/ 7077 w 7077"/>
                <a:gd name="T65" fmla="*/ 5211 h 5499"/>
                <a:gd name="T66" fmla="*/ 7060 w 7077"/>
                <a:gd name="T67" fmla="*/ 5325 h 5499"/>
                <a:gd name="T68" fmla="*/ 6996 w 7077"/>
                <a:gd name="T69" fmla="*/ 5422 h 5499"/>
                <a:gd name="T70" fmla="*/ 6893 w 7077"/>
                <a:gd name="T71" fmla="*/ 5486 h 5499"/>
                <a:gd name="T72" fmla="*/ 6776 w 7077"/>
                <a:gd name="T73" fmla="*/ 5497 h 5499"/>
                <a:gd name="T74" fmla="*/ 6667 w 7077"/>
                <a:gd name="T75" fmla="*/ 5459 h 5499"/>
                <a:gd name="T76" fmla="*/ 6583 w 7077"/>
                <a:gd name="T77" fmla="*/ 5376 h 5499"/>
                <a:gd name="T78" fmla="*/ 5098 w 7077"/>
                <a:gd name="T79" fmla="*/ 5398 h 5499"/>
                <a:gd name="T80" fmla="*/ 5018 w 7077"/>
                <a:gd name="T81" fmla="*/ 5466 h 5499"/>
                <a:gd name="T82" fmla="*/ 4894 w 7077"/>
                <a:gd name="T83" fmla="*/ 5499 h 5499"/>
                <a:gd name="T84" fmla="*/ 4778 w 7077"/>
                <a:gd name="T85" fmla="*/ 5476 h 5499"/>
                <a:gd name="T86" fmla="*/ 4700 w 7077"/>
                <a:gd name="T87" fmla="*/ 5422 h 5499"/>
                <a:gd name="T88" fmla="*/ 4636 w 7077"/>
                <a:gd name="T89" fmla="*/ 5325 h 5499"/>
                <a:gd name="T90" fmla="*/ 4621 w 7077"/>
                <a:gd name="T91" fmla="*/ 5198 h 5499"/>
                <a:gd name="T92" fmla="*/ 4768 w 7077"/>
                <a:gd name="T93" fmla="*/ 3414 h 5499"/>
                <a:gd name="T94" fmla="*/ 2372 w 7077"/>
                <a:gd name="T95" fmla="*/ 3402 h 5499"/>
                <a:gd name="T96" fmla="*/ 2343 w 7077"/>
                <a:gd name="T97" fmla="*/ 3287 h 5499"/>
                <a:gd name="T98" fmla="*/ 2366 w 7077"/>
                <a:gd name="T99" fmla="*/ 3174 h 5499"/>
                <a:gd name="T100" fmla="*/ 2434 w 7077"/>
                <a:gd name="T101" fmla="*/ 3080 h 5499"/>
                <a:gd name="T102" fmla="*/ 2541 w 7077"/>
                <a:gd name="T103" fmla="*/ 3021 h 5499"/>
                <a:gd name="T104" fmla="*/ 2657 w 7077"/>
                <a:gd name="T105" fmla="*/ 3016 h 5499"/>
                <a:gd name="T106" fmla="*/ 2764 w 7077"/>
                <a:gd name="T107" fmla="*/ 3059 h 5499"/>
                <a:gd name="T108" fmla="*/ 2845 w 7077"/>
                <a:gd name="T109" fmla="*/ 3148 h 5499"/>
                <a:gd name="T110" fmla="*/ 4331 w 7077"/>
                <a:gd name="T111" fmla="*/ 3103 h 5499"/>
                <a:gd name="T112" fmla="*/ 4415 w 7077"/>
                <a:gd name="T113" fmla="*/ 3040 h 5499"/>
                <a:gd name="T114" fmla="*/ 4540 w 7077"/>
                <a:gd name="T115" fmla="*/ 3013 h 5499"/>
                <a:gd name="T116" fmla="*/ 4655 w 7077"/>
                <a:gd name="T117" fmla="*/ 3041 h 5499"/>
                <a:gd name="T118" fmla="*/ 4731 w 7077"/>
                <a:gd name="T119" fmla="*/ 3098 h 5499"/>
                <a:gd name="T120" fmla="*/ 4789 w 7077"/>
                <a:gd name="T121" fmla="*/ 3198 h 5499"/>
                <a:gd name="T122" fmla="*/ 4799 w 7077"/>
                <a:gd name="T123" fmla="*/ 3327 h 5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77" h="5499">
                  <a:moveTo>
                    <a:pt x="269" y="0"/>
                  </a:moveTo>
                  <a:lnTo>
                    <a:pt x="255" y="0"/>
                  </a:lnTo>
                  <a:lnTo>
                    <a:pt x="242" y="1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6"/>
                  </a:lnTo>
                  <a:lnTo>
                    <a:pt x="141" y="32"/>
                  </a:lnTo>
                  <a:lnTo>
                    <a:pt x="130" y="39"/>
                  </a:lnTo>
                  <a:lnTo>
                    <a:pt x="119" y="45"/>
                  </a:lnTo>
                  <a:lnTo>
                    <a:pt x="108" y="53"/>
                  </a:lnTo>
                  <a:lnTo>
                    <a:pt x="98" y="62"/>
                  </a:lnTo>
                  <a:lnTo>
                    <a:pt x="89" y="69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2" y="97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2" y="164"/>
                  </a:lnTo>
                  <a:lnTo>
                    <a:pt x="16" y="176"/>
                  </a:lnTo>
                  <a:lnTo>
                    <a:pt x="12" y="189"/>
                  </a:lnTo>
                  <a:lnTo>
                    <a:pt x="9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4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9"/>
                  </a:lnTo>
                  <a:lnTo>
                    <a:pt x="0" y="765"/>
                  </a:lnTo>
                  <a:lnTo>
                    <a:pt x="0" y="1261"/>
                  </a:lnTo>
                  <a:lnTo>
                    <a:pt x="0" y="1758"/>
                  </a:lnTo>
                  <a:lnTo>
                    <a:pt x="0" y="2254"/>
                  </a:lnTo>
                  <a:lnTo>
                    <a:pt x="0" y="2268"/>
                  </a:lnTo>
                  <a:lnTo>
                    <a:pt x="1" y="2281"/>
                  </a:lnTo>
                  <a:lnTo>
                    <a:pt x="3" y="2295"/>
                  </a:lnTo>
                  <a:lnTo>
                    <a:pt x="5" y="2308"/>
                  </a:lnTo>
                  <a:lnTo>
                    <a:pt x="9" y="2321"/>
                  </a:lnTo>
                  <a:lnTo>
                    <a:pt x="12" y="2334"/>
                  </a:lnTo>
                  <a:lnTo>
                    <a:pt x="16" y="2347"/>
                  </a:lnTo>
                  <a:lnTo>
                    <a:pt x="22" y="2359"/>
                  </a:lnTo>
                  <a:lnTo>
                    <a:pt x="27" y="2371"/>
                  </a:lnTo>
                  <a:lnTo>
                    <a:pt x="32" y="2383"/>
                  </a:lnTo>
                  <a:lnTo>
                    <a:pt x="39" y="2393"/>
                  </a:lnTo>
                  <a:lnTo>
                    <a:pt x="46" y="2404"/>
                  </a:lnTo>
                  <a:lnTo>
                    <a:pt x="54" y="2415"/>
                  </a:lnTo>
                  <a:lnTo>
                    <a:pt x="62" y="2425"/>
                  </a:lnTo>
                  <a:lnTo>
                    <a:pt x="70" y="2434"/>
                  </a:lnTo>
                  <a:lnTo>
                    <a:pt x="79" y="2444"/>
                  </a:lnTo>
                  <a:lnTo>
                    <a:pt x="89" y="2453"/>
                  </a:lnTo>
                  <a:lnTo>
                    <a:pt x="98" y="2461"/>
                  </a:lnTo>
                  <a:lnTo>
                    <a:pt x="108" y="2470"/>
                  </a:lnTo>
                  <a:lnTo>
                    <a:pt x="119" y="2478"/>
                  </a:lnTo>
                  <a:lnTo>
                    <a:pt x="130" y="2484"/>
                  </a:lnTo>
                  <a:lnTo>
                    <a:pt x="141" y="2491"/>
                  </a:lnTo>
                  <a:lnTo>
                    <a:pt x="152" y="2497"/>
                  </a:lnTo>
                  <a:lnTo>
                    <a:pt x="164" y="2501"/>
                  </a:lnTo>
                  <a:lnTo>
                    <a:pt x="177" y="2507"/>
                  </a:lnTo>
                  <a:lnTo>
                    <a:pt x="189" y="2511"/>
                  </a:lnTo>
                  <a:lnTo>
                    <a:pt x="202" y="2514"/>
                  </a:lnTo>
                  <a:lnTo>
                    <a:pt x="215" y="2517"/>
                  </a:lnTo>
                  <a:lnTo>
                    <a:pt x="228" y="2520"/>
                  </a:lnTo>
                  <a:lnTo>
                    <a:pt x="235" y="2521"/>
                  </a:lnTo>
                  <a:lnTo>
                    <a:pt x="242" y="2522"/>
                  </a:lnTo>
                  <a:lnTo>
                    <a:pt x="255" y="2523"/>
                  </a:lnTo>
                  <a:lnTo>
                    <a:pt x="269" y="2523"/>
                  </a:lnTo>
                  <a:lnTo>
                    <a:pt x="283" y="2523"/>
                  </a:lnTo>
                  <a:lnTo>
                    <a:pt x="297" y="2522"/>
                  </a:lnTo>
                  <a:lnTo>
                    <a:pt x="310" y="2520"/>
                  </a:lnTo>
                  <a:lnTo>
                    <a:pt x="323" y="2517"/>
                  </a:lnTo>
                  <a:lnTo>
                    <a:pt x="337" y="2514"/>
                  </a:lnTo>
                  <a:lnTo>
                    <a:pt x="349" y="2511"/>
                  </a:lnTo>
                  <a:lnTo>
                    <a:pt x="362" y="2507"/>
                  </a:lnTo>
                  <a:lnTo>
                    <a:pt x="373" y="2501"/>
                  </a:lnTo>
                  <a:lnTo>
                    <a:pt x="385" y="2497"/>
                  </a:lnTo>
                  <a:lnTo>
                    <a:pt x="397" y="2491"/>
                  </a:lnTo>
                  <a:lnTo>
                    <a:pt x="408" y="2484"/>
                  </a:lnTo>
                  <a:lnTo>
                    <a:pt x="420" y="2478"/>
                  </a:lnTo>
                  <a:lnTo>
                    <a:pt x="430" y="2470"/>
                  </a:lnTo>
                  <a:lnTo>
                    <a:pt x="440" y="2461"/>
                  </a:lnTo>
                  <a:lnTo>
                    <a:pt x="450" y="2453"/>
                  </a:lnTo>
                  <a:lnTo>
                    <a:pt x="459" y="2444"/>
                  </a:lnTo>
                  <a:lnTo>
                    <a:pt x="468" y="2434"/>
                  </a:lnTo>
                  <a:lnTo>
                    <a:pt x="477" y="2425"/>
                  </a:lnTo>
                  <a:lnTo>
                    <a:pt x="485" y="2415"/>
                  </a:lnTo>
                  <a:lnTo>
                    <a:pt x="492" y="2404"/>
                  </a:lnTo>
                  <a:lnTo>
                    <a:pt x="499" y="2393"/>
                  </a:lnTo>
                  <a:lnTo>
                    <a:pt x="505" y="2383"/>
                  </a:lnTo>
                  <a:lnTo>
                    <a:pt x="512" y="2371"/>
                  </a:lnTo>
                  <a:lnTo>
                    <a:pt x="517" y="2359"/>
                  </a:lnTo>
                  <a:lnTo>
                    <a:pt x="521" y="2347"/>
                  </a:lnTo>
                  <a:lnTo>
                    <a:pt x="526" y="2334"/>
                  </a:lnTo>
                  <a:lnTo>
                    <a:pt x="530" y="2321"/>
                  </a:lnTo>
                  <a:lnTo>
                    <a:pt x="532" y="2308"/>
                  </a:lnTo>
                  <a:lnTo>
                    <a:pt x="535" y="2295"/>
                  </a:lnTo>
                  <a:lnTo>
                    <a:pt x="535" y="2289"/>
                  </a:lnTo>
                  <a:lnTo>
                    <a:pt x="536" y="2281"/>
                  </a:lnTo>
                  <a:lnTo>
                    <a:pt x="538" y="2268"/>
                  </a:lnTo>
                  <a:lnTo>
                    <a:pt x="538" y="2254"/>
                  </a:lnTo>
                  <a:lnTo>
                    <a:pt x="538" y="1758"/>
                  </a:lnTo>
                  <a:lnTo>
                    <a:pt x="538" y="1261"/>
                  </a:lnTo>
                  <a:lnTo>
                    <a:pt x="538" y="765"/>
                  </a:lnTo>
                  <a:lnTo>
                    <a:pt x="538" y="269"/>
                  </a:lnTo>
                  <a:lnTo>
                    <a:pt x="538" y="255"/>
                  </a:lnTo>
                  <a:lnTo>
                    <a:pt x="536" y="241"/>
                  </a:lnTo>
                  <a:lnTo>
                    <a:pt x="535" y="228"/>
                  </a:lnTo>
                  <a:lnTo>
                    <a:pt x="532" y="215"/>
                  </a:lnTo>
                  <a:lnTo>
                    <a:pt x="530" y="202"/>
                  </a:lnTo>
                  <a:lnTo>
                    <a:pt x="526" y="189"/>
                  </a:lnTo>
                  <a:lnTo>
                    <a:pt x="521" y="176"/>
                  </a:lnTo>
                  <a:lnTo>
                    <a:pt x="517" y="164"/>
                  </a:lnTo>
                  <a:lnTo>
                    <a:pt x="512" y="152"/>
                  </a:lnTo>
                  <a:lnTo>
                    <a:pt x="505" y="140"/>
                  </a:lnTo>
                  <a:lnTo>
                    <a:pt x="499" y="129"/>
                  </a:lnTo>
                  <a:lnTo>
                    <a:pt x="492" y="119"/>
                  </a:lnTo>
                  <a:lnTo>
                    <a:pt x="485" y="108"/>
                  </a:lnTo>
                  <a:lnTo>
                    <a:pt x="477" y="97"/>
                  </a:lnTo>
                  <a:lnTo>
                    <a:pt x="468" y="87"/>
                  </a:lnTo>
                  <a:lnTo>
                    <a:pt x="459" y="79"/>
                  </a:lnTo>
                  <a:lnTo>
                    <a:pt x="450" y="69"/>
                  </a:lnTo>
                  <a:lnTo>
                    <a:pt x="440" y="62"/>
                  </a:lnTo>
                  <a:lnTo>
                    <a:pt x="430" y="53"/>
                  </a:lnTo>
                  <a:lnTo>
                    <a:pt x="420" y="45"/>
                  </a:lnTo>
                  <a:lnTo>
                    <a:pt x="408" y="39"/>
                  </a:lnTo>
                  <a:lnTo>
                    <a:pt x="397" y="32"/>
                  </a:lnTo>
                  <a:lnTo>
                    <a:pt x="385" y="26"/>
                  </a:lnTo>
                  <a:lnTo>
                    <a:pt x="373" y="21"/>
                  </a:lnTo>
                  <a:lnTo>
                    <a:pt x="362" y="16"/>
                  </a:lnTo>
                  <a:lnTo>
                    <a:pt x="349" y="12"/>
                  </a:lnTo>
                  <a:lnTo>
                    <a:pt x="337" y="9"/>
                  </a:lnTo>
                  <a:lnTo>
                    <a:pt x="323" y="5"/>
                  </a:lnTo>
                  <a:lnTo>
                    <a:pt x="310" y="3"/>
                  </a:lnTo>
                  <a:lnTo>
                    <a:pt x="303" y="2"/>
                  </a:lnTo>
                  <a:lnTo>
                    <a:pt x="297" y="1"/>
                  </a:lnTo>
                  <a:lnTo>
                    <a:pt x="283" y="0"/>
                  </a:lnTo>
                  <a:lnTo>
                    <a:pt x="269" y="0"/>
                  </a:lnTo>
                  <a:close/>
                  <a:moveTo>
                    <a:pt x="1946" y="2120"/>
                  </a:moveTo>
                  <a:lnTo>
                    <a:pt x="1695" y="1686"/>
                  </a:lnTo>
                  <a:lnTo>
                    <a:pt x="1444" y="1251"/>
                  </a:lnTo>
                  <a:lnTo>
                    <a:pt x="1933" y="404"/>
                  </a:lnTo>
                  <a:lnTo>
                    <a:pt x="1940" y="391"/>
                  </a:lnTo>
                  <a:lnTo>
                    <a:pt x="1946" y="379"/>
                  </a:lnTo>
                  <a:lnTo>
                    <a:pt x="1950" y="366"/>
                  </a:lnTo>
                  <a:lnTo>
                    <a:pt x="1956" y="354"/>
                  </a:lnTo>
                  <a:lnTo>
                    <a:pt x="1959" y="341"/>
                  </a:lnTo>
                  <a:lnTo>
                    <a:pt x="1962" y="328"/>
                  </a:lnTo>
                  <a:lnTo>
                    <a:pt x="1966" y="315"/>
                  </a:lnTo>
                  <a:lnTo>
                    <a:pt x="1968" y="302"/>
                  </a:lnTo>
                  <a:lnTo>
                    <a:pt x="1969" y="289"/>
                  </a:lnTo>
                  <a:lnTo>
                    <a:pt x="1969" y="276"/>
                  </a:lnTo>
                  <a:lnTo>
                    <a:pt x="1969" y="263"/>
                  </a:lnTo>
                  <a:lnTo>
                    <a:pt x="1969" y="250"/>
                  </a:lnTo>
                  <a:lnTo>
                    <a:pt x="1968" y="237"/>
                  </a:lnTo>
                  <a:lnTo>
                    <a:pt x="1966" y="224"/>
                  </a:lnTo>
                  <a:lnTo>
                    <a:pt x="1963" y="212"/>
                  </a:lnTo>
                  <a:lnTo>
                    <a:pt x="1960" y="199"/>
                  </a:lnTo>
                  <a:lnTo>
                    <a:pt x="1956" y="187"/>
                  </a:lnTo>
                  <a:lnTo>
                    <a:pt x="1953" y="175"/>
                  </a:lnTo>
                  <a:lnTo>
                    <a:pt x="1947" y="163"/>
                  </a:lnTo>
                  <a:lnTo>
                    <a:pt x="1942" y="151"/>
                  </a:lnTo>
                  <a:lnTo>
                    <a:pt x="1936" y="139"/>
                  </a:lnTo>
                  <a:lnTo>
                    <a:pt x="1930" y="128"/>
                  </a:lnTo>
                  <a:lnTo>
                    <a:pt x="1922" y="117"/>
                  </a:lnTo>
                  <a:lnTo>
                    <a:pt x="1915" y="107"/>
                  </a:lnTo>
                  <a:lnTo>
                    <a:pt x="1906" y="96"/>
                  </a:lnTo>
                  <a:lnTo>
                    <a:pt x="1898" y="86"/>
                  </a:lnTo>
                  <a:lnTo>
                    <a:pt x="1889" y="77"/>
                  </a:lnTo>
                  <a:lnTo>
                    <a:pt x="1879" y="68"/>
                  </a:lnTo>
                  <a:lnTo>
                    <a:pt x="1868" y="59"/>
                  </a:lnTo>
                  <a:lnTo>
                    <a:pt x="1863" y="55"/>
                  </a:lnTo>
                  <a:lnTo>
                    <a:pt x="1858" y="51"/>
                  </a:lnTo>
                  <a:lnTo>
                    <a:pt x="1847" y="43"/>
                  </a:lnTo>
                  <a:lnTo>
                    <a:pt x="1835" y="36"/>
                  </a:lnTo>
                  <a:lnTo>
                    <a:pt x="1823" y="29"/>
                  </a:lnTo>
                  <a:lnTo>
                    <a:pt x="1810" y="24"/>
                  </a:lnTo>
                  <a:lnTo>
                    <a:pt x="1797" y="18"/>
                  </a:lnTo>
                  <a:lnTo>
                    <a:pt x="1785" y="13"/>
                  </a:lnTo>
                  <a:lnTo>
                    <a:pt x="1772" y="10"/>
                  </a:lnTo>
                  <a:lnTo>
                    <a:pt x="1759" y="6"/>
                  </a:lnTo>
                  <a:lnTo>
                    <a:pt x="1746" y="3"/>
                  </a:lnTo>
                  <a:lnTo>
                    <a:pt x="1733" y="2"/>
                  </a:lnTo>
                  <a:lnTo>
                    <a:pt x="1721" y="0"/>
                  </a:lnTo>
                  <a:lnTo>
                    <a:pt x="1708" y="0"/>
                  </a:lnTo>
                  <a:lnTo>
                    <a:pt x="1695" y="0"/>
                  </a:lnTo>
                  <a:lnTo>
                    <a:pt x="1682" y="0"/>
                  </a:lnTo>
                  <a:lnTo>
                    <a:pt x="1669" y="2"/>
                  </a:lnTo>
                  <a:lnTo>
                    <a:pt x="1656" y="3"/>
                  </a:lnTo>
                  <a:lnTo>
                    <a:pt x="1643" y="5"/>
                  </a:lnTo>
                  <a:lnTo>
                    <a:pt x="1631" y="9"/>
                  </a:lnTo>
                  <a:lnTo>
                    <a:pt x="1618" y="13"/>
                  </a:lnTo>
                  <a:lnTo>
                    <a:pt x="1606" y="17"/>
                  </a:lnTo>
                  <a:lnTo>
                    <a:pt x="1594" y="22"/>
                  </a:lnTo>
                  <a:lnTo>
                    <a:pt x="1582" y="27"/>
                  </a:lnTo>
                  <a:lnTo>
                    <a:pt x="1570" y="33"/>
                  </a:lnTo>
                  <a:lnTo>
                    <a:pt x="1560" y="40"/>
                  </a:lnTo>
                  <a:lnTo>
                    <a:pt x="1549" y="46"/>
                  </a:lnTo>
                  <a:lnTo>
                    <a:pt x="1538" y="54"/>
                  </a:lnTo>
                  <a:lnTo>
                    <a:pt x="1527" y="63"/>
                  </a:lnTo>
                  <a:lnTo>
                    <a:pt x="1518" y="71"/>
                  </a:lnTo>
                  <a:lnTo>
                    <a:pt x="1508" y="80"/>
                  </a:lnTo>
                  <a:lnTo>
                    <a:pt x="1499" y="90"/>
                  </a:lnTo>
                  <a:lnTo>
                    <a:pt x="1491" y="100"/>
                  </a:lnTo>
                  <a:lnTo>
                    <a:pt x="1486" y="106"/>
                  </a:lnTo>
                  <a:lnTo>
                    <a:pt x="1482" y="111"/>
                  </a:lnTo>
                  <a:lnTo>
                    <a:pt x="1474" y="122"/>
                  </a:lnTo>
                  <a:lnTo>
                    <a:pt x="1467" y="134"/>
                  </a:lnTo>
                  <a:lnTo>
                    <a:pt x="1144" y="692"/>
                  </a:lnTo>
                  <a:lnTo>
                    <a:pt x="822" y="1251"/>
                  </a:lnTo>
                  <a:lnTo>
                    <a:pt x="1152" y="1819"/>
                  </a:lnTo>
                  <a:lnTo>
                    <a:pt x="1481" y="2389"/>
                  </a:lnTo>
                  <a:lnTo>
                    <a:pt x="1487" y="2401"/>
                  </a:lnTo>
                  <a:lnTo>
                    <a:pt x="1495" y="2412"/>
                  </a:lnTo>
                  <a:lnTo>
                    <a:pt x="1504" y="2424"/>
                  </a:lnTo>
                  <a:lnTo>
                    <a:pt x="1512" y="2433"/>
                  </a:lnTo>
                  <a:lnTo>
                    <a:pt x="1522" y="2443"/>
                  </a:lnTo>
                  <a:lnTo>
                    <a:pt x="1531" y="2453"/>
                  </a:lnTo>
                  <a:lnTo>
                    <a:pt x="1541" y="2461"/>
                  </a:lnTo>
                  <a:lnTo>
                    <a:pt x="1551" y="2469"/>
                  </a:lnTo>
                  <a:lnTo>
                    <a:pt x="1562" y="2476"/>
                  </a:lnTo>
                  <a:lnTo>
                    <a:pt x="1573" y="2484"/>
                  </a:lnTo>
                  <a:lnTo>
                    <a:pt x="1583" y="2491"/>
                  </a:lnTo>
                  <a:lnTo>
                    <a:pt x="1595" y="2496"/>
                  </a:lnTo>
                  <a:lnTo>
                    <a:pt x="1607" y="2501"/>
                  </a:lnTo>
                  <a:lnTo>
                    <a:pt x="1619" y="2507"/>
                  </a:lnTo>
                  <a:lnTo>
                    <a:pt x="1631" y="2511"/>
                  </a:lnTo>
                  <a:lnTo>
                    <a:pt x="1644" y="2514"/>
                  </a:lnTo>
                  <a:lnTo>
                    <a:pt x="1657" y="2517"/>
                  </a:lnTo>
                  <a:lnTo>
                    <a:pt x="1669" y="2520"/>
                  </a:lnTo>
                  <a:lnTo>
                    <a:pt x="1682" y="2522"/>
                  </a:lnTo>
                  <a:lnTo>
                    <a:pt x="1695" y="2523"/>
                  </a:lnTo>
                  <a:lnTo>
                    <a:pt x="1708" y="2524"/>
                  </a:lnTo>
                  <a:lnTo>
                    <a:pt x="1721" y="2524"/>
                  </a:lnTo>
                  <a:lnTo>
                    <a:pt x="1733" y="2523"/>
                  </a:lnTo>
                  <a:lnTo>
                    <a:pt x="1746" y="2522"/>
                  </a:lnTo>
                  <a:lnTo>
                    <a:pt x="1759" y="2520"/>
                  </a:lnTo>
                  <a:lnTo>
                    <a:pt x="1772" y="2517"/>
                  </a:lnTo>
                  <a:lnTo>
                    <a:pt x="1785" y="2514"/>
                  </a:lnTo>
                  <a:lnTo>
                    <a:pt x="1798" y="2510"/>
                  </a:lnTo>
                  <a:lnTo>
                    <a:pt x="1811" y="2506"/>
                  </a:lnTo>
                  <a:lnTo>
                    <a:pt x="1823" y="2500"/>
                  </a:lnTo>
                  <a:lnTo>
                    <a:pt x="1836" y="2494"/>
                  </a:lnTo>
                  <a:lnTo>
                    <a:pt x="1848" y="2487"/>
                  </a:lnTo>
                  <a:lnTo>
                    <a:pt x="1860" y="2481"/>
                  </a:lnTo>
                  <a:lnTo>
                    <a:pt x="1871" y="2472"/>
                  </a:lnTo>
                  <a:lnTo>
                    <a:pt x="1881" y="2465"/>
                  </a:lnTo>
                  <a:lnTo>
                    <a:pt x="1892" y="2456"/>
                  </a:lnTo>
                  <a:lnTo>
                    <a:pt x="1902" y="2446"/>
                  </a:lnTo>
                  <a:lnTo>
                    <a:pt x="1912" y="2438"/>
                  </a:lnTo>
                  <a:lnTo>
                    <a:pt x="1920" y="2427"/>
                  </a:lnTo>
                  <a:lnTo>
                    <a:pt x="1928" y="2417"/>
                  </a:lnTo>
                  <a:lnTo>
                    <a:pt x="1935" y="2406"/>
                  </a:lnTo>
                  <a:lnTo>
                    <a:pt x="1943" y="2396"/>
                  </a:lnTo>
                  <a:lnTo>
                    <a:pt x="1949" y="2384"/>
                  </a:lnTo>
                  <a:lnTo>
                    <a:pt x="1955" y="2373"/>
                  </a:lnTo>
                  <a:lnTo>
                    <a:pt x="1960" y="2361"/>
                  </a:lnTo>
                  <a:lnTo>
                    <a:pt x="1966" y="2349"/>
                  </a:lnTo>
                  <a:lnTo>
                    <a:pt x="1970" y="2336"/>
                  </a:lnTo>
                  <a:lnTo>
                    <a:pt x="1973" y="2324"/>
                  </a:lnTo>
                  <a:lnTo>
                    <a:pt x="1976" y="2311"/>
                  </a:lnTo>
                  <a:lnTo>
                    <a:pt x="1978" y="2300"/>
                  </a:lnTo>
                  <a:lnTo>
                    <a:pt x="1981" y="2287"/>
                  </a:lnTo>
                  <a:lnTo>
                    <a:pt x="1982" y="2274"/>
                  </a:lnTo>
                  <a:lnTo>
                    <a:pt x="1983" y="2261"/>
                  </a:lnTo>
                  <a:lnTo>
                    <a:pt x="1983" y="2248"/>
                  </a:lnTo>
                  <a:lnTo>
                    <a:pt x="1982" y="2235"/>
                  </a:lnTo>
                  <a:lnTo>
                    <a:pt x="1981" y="2222"/>
                  </a:lnTo>
                  <a:lnTo>
                    <a:pt x="1978" y="2209"/>
                  </a:lnTo>
                  <a:lnTo>
                    <a:pt x="1976" y="2196"/>
                  </a:lnTo>
                  <a:lnTo>
                    <a:pt x="1973" y="2183"/>
                  </a:lnTo>
                  <a:lnTo>
                    <a:pt x="1969" y="2170"/>
                  </a:lnTo>
                  <a:lnTo>
                    <a:pt x="1964" y="2157"/>
                  </a:lnTo>
                  <a:lnTo>
                    <a:pt x="1959" y="2145"/>
                  </a:lnTo>
                  <a:lnTo>
                    <a:pt x="1953" y="2132"/>
                  </a:lnTo>
                  <a:lnTo>
                    <a:pt x="1946" y="2120"/>
                  </a:lnTo>
                  <a:close/>
                  <a:moveTo>
                    <a:pt x="4654" y="5097"/>
                  </a:moveTo>
                  <a:lnTo>
                    <a:pt x="4952" y="4575"/>
                  </a:lnTo>
                  <a:lnTo>
                    <a:pt x="5251" y="4054"/>
                  </a:lnTo>
                  <a:lnTo>
                    <a:pt x="5549" y="3533"/>
                  </a:lnTo>
                  <a:lnTo>
                    <a:pt x="5848" y="3012"/>
                  </a:lnTo>
                  <a:lnTo>
                    <a:pt x="6146" y="3533"/>
                  </a:lnTo>
                  <a:lnTo>
                    <a:pt x="6445" y="4054"/>
                  </a:lnTo>
                  <a:lnTo>
                    <a:pt x="6743" y="4575"/>
                  </a:lnTo>
                  <a:lnTo>
                    <a:pt x="7042" y="5097"/>
                  </a:lnTo>
                  <a:lnTo>
                    <a:pt x="7048" y="5108"/>
                  </a:lnTo>
                  <a:lnTo>
                    <a:pt x="7055" y="5121"/>
                  </a:lnTo>
                  <a:lnTo>
                    <a:pt x="7060" y="5133"/>
                  </a:lnTo>
                  <a:lnTo>
                    <a:pt x="7064" y="5146"/>
                  </a:lnTo>
                  <a:lnTo>
                    <a:pt x="7069" y="5159"/>
                  </a:lnTo>
                  <a:lnTo>
                    <a:pt x="7071" y="5172"/>
                  </a:lnTo>
                  <a:lnTo>
                    <a:pt x="7074" y="5185"/>
                  </a:lnTo>
                  <a:lnTo>
                    <a:pt x="7076" y="5198"/>
                  </a:lnTo>
                  <a:lnTo>
                    <a:pt x="7077" y="5211"/>
                  </a:lnTo>
                  <a:lnTo>
                    <a:pt x="7077" y="5224"/>
                  </a:lnTo>
                  <a:lnTo>
                    <a:pt x="7077" y="5237"/>
                  </a:lnTo>
                  <a:lnTo>
                    <a:pt x="7077" y="5250"/>
                  </a:lnTo>
                  <a:lnTo>
                    <a:pt x="7076" y="5263"/>
                  </a:lnTo>
                  <a:lnTo>
                    <a:pt x="7074" y="5276"/>
                  </a:lnTo>
                  <a:lnTo>
                    <a:pt x="7071" y="5289"/>
                  </a:lnTo>
                  <a:lnTo>
                    <a:pt x="7069" y="5300"/>
                  </a:lnTo>
                  <a:lnTo>
                    <a:pt x="7064" y="5313"/>
                  </a:lnTo>
                  <a:lnTo>
                    <a:pt x="7060" y="5325"/>
                  </a:lnTo>
                  <a:lnTo>
                    <a:pt x="7056" y="5337"/>
                  </a:lnTo>
                  <a:lnTo>
                    <a:pt x="7050" y="5349"/>
                  </a:lnTo>
                  <a:lnTo>
                    <a:pt x="7044" y="5361"/>
                  </a:lnTo>
                  <a:lnTo>
                    <a:pt x="7037" y="5372"/>
                  </a:lnTo>
                  <a:lnTo>
                    <a:pt x="7031" y="5382"/>
                  </a:lnTo>
                  <a:lnTo>
                    <a:pt x="7022" y="5393"/>
                  </a:lnTo>
                  <a:lnTo>
                    <a:pt x="7015" y="5403"/>
                  </a:lnTo>
                  <a:lnTo>
                    <a:pt x="7006" y="5414"/>
                  </a:lnTo>
                  <a:lnTo>
                    <a:pt x="6996" y="5422"/>
                  </a:lnTo>
                  <a:lnTo>
                    <a:pt x="6987" y="5432"/>
                  </a:lnTo>
                  <a:lnTo>
                    <a:pt x="6976" y="5441"/>
                  </a:lnTo>
                  <a:lnTo>
                    <a:pt x="6965" y="5448"/>
                  </a:lnTo>
                  <a:lnTo>
                    <a:pt x="6954" y="5456"/>
                  </a:lnTo>
                  <a:lnTo>
                    <a:pt x="6942" y="5463"/>
                  </a:lnTo>
                  <a:lnTo>
                    <a:pt x="6931" y="5470"/>
                  </a:lnTo>
                  <a:lnTo>
                    <a:pt x="6918" y="5476"/>
                  </a:lnTo>
                  <a:lnTo>
                    <a:pt x="6906" y="5481"/>
                  </a:lnTo>
                  <a:lnTo>
                    <a:pt x="6893" y="5486"/>
                  </a:lnTo>
                  <a:lnTo>
                    <a:pt x="6880" y="5489"/>
                  </a:lnTo>
                  <a:lnTo>
                    <a:pt x="6867" y="5493"/>
                  </a:lnTo>
                  <a:lnTo>
                    <a:pt x="6854" y="5496"/>
                  </a:lnTo>
                  <a:lnTo>
                    <a:pt x="6841" y="5497"/>
                  </a:lnTo>
                  <a:lnTo>
                    <a:pt x="6828" y="5498"/>
                  </a:lnTo>
                  <a:lnTo>
                    <a:pt x="6815" y="5499"/>
                  </a:lnTo>
                  <a:lnTo>
                    <a:pt x="6802" y="5499"/>
                  </a:lnTo>
                  <a:lnTo>
                    <a:pt x="6789" y="5498"/>
                  </a:lnTo>
                  <a:lnTo>
                    <a:pt x="6776" y="5497"/>
                  </a:lnTo>
                  <a:lnTo>
                    <a:pt x="6763" y="5496"/>
                  </a:lnTo>
                  <a:lnTo>
                    <a:pt x="6750" y="5493"/>
                  </a:lnTo>
                  <a:lnTo>
                    <a:pt x="6738" y="5489"/>
                  </a:lnTo>
                  <a:lnTo>
                    <a:pt x="6726" y="5486"/>
                  </a:lnTo>
                  <a:lnTo>
                    <a:pt x="6714" y="5482"/>
                  </a:lnTo>
                  <a:lnTo>
                    <a:pt x="6702" y="5477"/>
                  </a:lnTo>
                  <a:lnTo>
                    <a:pt x="6690" y="5471"/>
                  </a:lnTo>
                  <a:lnTo>
                    <a:pt x="6678" y="5466"/>
                  </a:lnTo>
                  <a:lnTo>
                    <a:pt x="6667" y="5459"/>
                  </a:lnTo>
                  <a:lnTo>
                    <a:pt x="6656" y="5452"/>
                  </a:lnTo>
                  <a:lnTo>
                    <a:pt x="6646" y="5444"/>
                  </a:lnTo>
                  <a:lnTo>
                    <a:pt x="6636" y="5436"/>
                  </a:lnTo>
                  <a:lnTo>
                    <a:pt x="6625" y="5427"/>
                  </a:lnTo>
                  <a:lnTo>
                    <a:pt x="6617" y="5418"/>
                  </a:lnTo>
                  <a:lnTo>
                    <a:pt x="6607" y="5408"/>
                  </a:lnTo>
                  <a:lnTo>
                    <a:pt x="6598" y="5398"/>
                  </a:lnTo>
                  <a:lnTo>
                    <a:pt x="6591" y="5387"/>
                  </a:lnTo>
                  <a:lnTo>
                    <a:pt x="6583" y="5376"/>
                  </a:lnTo>
                  <a:lnTo>
                    <a:pt x="6575" y="5364"/>
                  </a:lnTo>
                  <a:lnTo>
                    <a:pt x="6212" y="4729"/>
                  </a:lnTo>
                  <a:lnTo>
                    <a:pt x="5848" y="4094"/>
                  </a:lnTo>
                  <a:lnTo>
                    <a:pt x="5484" y="4729"/>
                  </a:lnTo>
                  <a:lnTo>
                    <a:pt x="5121" y="5364"/>
                  </a:lnTo>
                  <a:lnTo>
                    <a:pt x="5117" y="5370"/>
                  </a:lnTo>
                  <a:lnTo>
                    <a:pt x="5114" y="5376"/>
                  </a:lnTo>
                  <a:lnTo>
                    <a:pt x="5105" y="5387"/>
                  </a:lnTo>
                  <a:lnTo>
                    <a:pt x="5098" y="5398"/>
                  </a:lnTo>
                  <a:lnTo>
                    <a:pt x="5089" y="5408"/>
                  </a:lnTo>
                  <a:lnTo>
                    <a:pt x="5085" y="5413"/>
                  </a:lnTo>
                  <a:lnTo>
                    <a:pt x="5081" y="5418"/>
                  </a:lnTo>
                  <a:lnTo>
                    <a:pt x="5071" y="5427"/>
                  </a:lnTo>
                  <a:lnTo>
                    <a:pt x="5061" y="5436"/>
                  </a:lnTo>
                  <a:lnTo>
                    <a:pt x="5050" y="5444"/>
                  </a:lnTo>
                  <a:lnTo>
                    <a:pt x="5040" y="5452"/>
                  </a:lnTo>
                  <a:lnTo>
                    <a:pt x="5029" y="5459"/>
                  </a:lnTo>
                  <a:lnTo>
                    <a:pt x="5018" y="5466"/>
                  </a:lnTo>
                  <a:lnTo>
                    <a:pt x="5006" y="5471"/>
                  </a:lnTo>
                  <a:lnTo>
                    <a:pt x="4994" y="5477"/>
                  </a:lnTo>
                  <a:lnTo>
                    <a:pt x="4982" y="5482"/>
                  </a:lnTo>
                  <a:lnTo>
                    <a:pt x="4970" y="5486"/>
                  </a:lnTo>
                  <a:lnTo>
                    <a:pt x="4958" y="5489"/>
                  </a:lnTo>
                  <a:lnTo>
                    <a:pt x="4933" y="5496"/>
                  </a:lnTo>
                  <a:lnTo>
                    <a:pt x="4920" y="5497"/>
                  </a:lnTo>
                  <a:lnTo>
                    <a:pt x="4907" y="5498"/>
                  </a:lnTo>
                  <a:lnTo>
                    <a:pt x="4894" y="5499"/>
                  </a:lnTo>
                  <a:lnTo>
                    <a:pt x="4881" y="5499"/>
                  </a:lnTo>
                  <a:lnTo>
                    <a:pt x="4868" y="5498"/>
                  </a:lnTo>
                  <a:lnTo>
                    <a:pt x="4855" y="5497"/>
                  </a:lnTo>
                  <a:lnTo>
                    <a:pt x="4842" y="5496"/>
                  </a:lnTo>
                  <a:lnTo>
                    <a:pt x="4829" y="5493"/>
                  </a:lnTo>
                  <a:lnTo>
                    <a:pt x="4816" y="5489"/>
                  </a:lnTo>
                  <a:lnTo>
                    <a:pt x="4803" y="5486"/>
                  </a:lnTo>
                  <a:lnTo>
                    <a:pt x="4791" y="5481"/>
                  </a:lnTo>
                  <a:lnTo>
                    <a:pt x="4778" y="5476"/>
                  </a:lnTo>
                  <a:lnTo>
                    <a:pt x="4766" y="5470"/>
                  </a:lnTo>
                  <a:lnTo>
                    <a:pt x="4754" y="5463"/>
                  </a:lnTo>
                  <a:lnTo>
                    <a:pt x="4748" y="5460"/>
                  </a:lnTo>
                  <a:lnTo>
                    <a:pt x="4742" y="5456"/>
                  </a:lnTo>
                  <a:lnTo>
                    <a:pt x="4731" y="5448"/>
                  </a:lnTo>
                  <a:lnTo>
                    <a:pt x="4720" y="5441"/>
                  </a:lnTo>
                  <a:lnTo>
                    <a:pt x="4709" y="5432"/>
                  </a:lnTo>
                  <a:lnTo>
                    <a:pt x="4705" y="5428"/>
                  </a:lnTo>
                  <a:lnTo>
                    <a:pt x="4700" y="5422"/>
                  </a:lnTo>
                  <a:lnTo>
                    <a:pt x="4690" y="5414"/>
                  </a:lnTo>
                  <a:lnTo>
                    <a:pt x="4681" y="5403"/>
                  </a:lnTo>
                  <a:lnTo>
                    <a:pt x="4674" y="5393"/>
                  </a:lnTo>
                  <a:lnTo>
                    <a:pt x="4666" y="5382"/>
                  </a:lnTo>
                  <a:lnTo>
                    <a:pt x="4659" y="5372"/>
                  </a:lnTo>
                  <a:lnTo>
                    <a:pt x="4652" y="5361"/>
                  </a:lnTo>
                  <a:lnTo>
                    <a:pt x="4646" y="5349"/>
                  </a:lnTo>
                  <a:lnTo>
                    <a:pt x="4640" y="5337"/>
                  </a:lnTo>
                  <a:lnTo>
                    <a:pt x="4636" y="5325"/>
                  </a:lnTo>
                  <a:lnTo>
                    <a:pt x="4632" y="5313"/>
                  </a:lnTo>
                  <a:lnTo>
                    <a:pt x="4628" y="5300"/>
                  </a:lnTo>
                  <a:lnTo>
                    <a:pt x="4622" y="5276"/>
                  </a:lnTo>
                  <a:lnTo>
                    <a:pt x="4621" y="5263"/>
                  </a:lnTo>
                  <a:lnTo>
                    <a:pt x="4620" y="5250"/>
                  </a:lnTo>
                  <a:lnTo>
                    <a:pt x="4619" y="5237"/>
                  </a:lnTo>
                  <a:lnTo>
                    <a:pt x="4619" y="5224"/>
                  </a:lnTo>
                  <a:lnTo>
                    <a:pt x="4619" y="5211"/>
                  </a:lnTo>
                  <a:lnTo>
                    <a:pt x="4621" y="5198"/>
                  </a:lnTo>
                  <a:lnTo>
                    <a:pt x="4622" y="5185"/>
                  </a:lnTo>
                  <a:lnTo>
                    <a:pt x="4625" y="5172"/>
                  </a:lnTo>
                  <a:lnTo>
                    <a:pt x="4628" y="5159"/>
                  </a:lnTo>
                  <a:lnTo>
                    <a:pt x="4632" y="5146"/>
                  </a:lnTo>
                  <a:lnTo>
                    <a:pt x="4636" y="5133"/>
                  </a:lnTo>
                  <a:lnTo>
                    <a:pt x="4641" y="5121"/>
                  </a:lnTo>
                  <a:lnTo>
                    <a:pt x="4648" y="5108"/>
                  </a:lnTo>
                  <a:lnTo>
                    <a:pt x="4654" y="5097"/>
                  </a:lnTo>
                  <a:close/>
                  <a:moveTo>
                    <a:pt x="4768" y="3414"/>
                  </a:moveTo>
                  <a:lnTo>
                    <a:pt x="4469" y="3935"/>
                  </a:lnTo>
                  <a:lnTo>
                    <a:pt x="4170" y="4457"/>
                  </a:lnTo>
                  <a:lnTo>
                    <a:pt x="3871" y="4978"/>
                  </a:lnTo>
                  <a:lnTo>
                    <a:pt x="3573" y="5499"/>
                  </a:lnTo>
                  <a:lnTo>
                    <a:pt x="3274" y="4978"/>
                  </a:lnTo>
                  <a:lnTo>
                    <a:pt x="2976" y="4457"/>
                  </a:lnTo>
                  <a:lnTo>
                    <a:pt x="2677" y="3935"/>
                  </a:lnTo>
                  <a:lnTo>
                    <a:pt x="2379" y="3414"/>
                  </a:lnTo>
                  <a:lnTo>
                    <a:pt x="2372" y="3402"/>
                  </a:lnTo>
                  <a:lnTo>
                    <a:pt x="2366" y="3390"/>
                  </a:lnTo>
                  <a:lnTo>
                    <a:pt x="2362" y="3378"/>
                  </a:lnTo>
                  <a:lnTo>
                    <a:pt x="2356" y="3365"/>
                  </a:lnTo>
                  <a:lnTo>
                    <a:pt x="2353" y="3353"/>
                  </a:lnTo>
                  <a:lnTo>
                    <a:pt x="2350" y="3340"/>
                  </a:lnTo>
                  <a:lnTo>
                    <a:pt x="2348" y="3327"/>
                  </a:lnTo>
                  <a:lnTo>
                    <a:pt x="2345" y="3314"/>
                  </a:lnTo>
                  <a:lnTo>
                    <a:pt x="2344" y="3301"/>
                  </a:lnTo>
                  <a:lnTo>
                    <a:pt x="2343" y="3287"/>
                  </a:lnTo>
                  <a:lnTo>
                    <a:pt x="2343" y="3274"/>
                  </a:lnTo>
                  <a:lnTo>
                    <a:pt x="2344" y="3261"/>
                  </a:lnTo>
                  <a:lnTo>
                    <a:pt x="2345" y="3249"/>
                  </a:lnTo>
                  <a:lnTo>
                    <a:pt x="2348" y="3236"/>
                  </a:lnTo>
                  <a:lnTo>
                    <a:pt x="2350" y="3223"/>
                  </a:lnTo>
                  <a:lnTo>
                    <a:pt x="2353" y="3210"/>
                  </a:lnTo>
                  <a:lnTo>
                    <a:pt x="2356" y="3198"/>
                  </a:lnTo>
                  <a:lnTo>
                    <a:pt x="2361" y="3187"/>
                  </a:lnTo>
                  <a:lnTo>
                    <a:pt x="2366" y="3174"/>
                  </a:lnTo>
                  <a:lnTo>
                    <a:pt x="2371" y="3163"/>
                  </a:lnTo>
                  <a:lnTo>
                    <a:pt x="2377" y="3151"/>
                  </a:lnTo>
                  <a:lnTo>
                    <a:pt x="2383" y="3140"/>
                  </a:lnTo>
                  <a:lnTo>
                    <a:pt x="2391" y="3128"/>
                  </a:lnTo>
                  <a:lnTo>
                    <a:pt x="2398" y="3119"/>
                  </a:lnTo>
                  <a:lnTo>
                    <a:pt x="2407" y="3108"/>
                  </a:lnTo>
                  <a:lnTo>
                    <a:pt x="2416" y="3098"/>
                  </a:lnTo>
                  <a:lnTo>
                    <a:pt x="2424" y="3088"/>
                  </a:lnTo>
                  <a:lnTo>
                    <a:pt x="2434" y="3080"/>
                  </a:lnTo>
                  <a:lnTo>
                    <a:pt x="2445" y="3071"/>
                  </a:lnTo>
                  <a:lnTo>
                    <a:pt x="2456" y="3062"/>
                  </a:lnTo>
                  <a:lnTo>
                    <a:pt x="2466" y="3055"/>
                  </a:lnTo>
                  <a:lnTo>
                    <a:pt x="2478" y="3047"/>
                  </a:lnTo>
                  <a:lnTo>
                    <a:pt x="2491" y="3041"/>
                  </a:lnTo>
                  <a:lnTo>
                    <a:pt x="2503" y="3035"/>
                  </a:lnTo>
                  <a:lnTo>
                    <a:pt x="2516" y="3030"/>
                  </a:lnTo>
                  <a:lnTo>
                    <a:pt x="2528" y="3026"/>
                  </a:lnTo>
                  <a:lnTo>
                    <a:pt x="2541" y="3021"/>
                  </a:lnTo>
                  <a:lnTo>
                    <a:pt x="2554" y="3018"/>
                  </a:lnTo>
                  <a:lnTo>
                    <a:pt x="2567" y="3016"/>
                  </a:lnTo>
                  <a:lnTo>
                    <a:pt x="2580" y="3014"/>
                  </a:lnTo>
                  <a:lnTo>
                    <a:pt x="2593" y="3013"/>
                  </a:lnTo>
                  <a:lnTo>
                    <a:pt x="2606" y="3013"/>
                  </a:lnTo>
                  <a:lnTo>
                    <a:pt x="2619" y="3013"/>
                  </a:lnTo>
                  <a:lnTo>
                    <a:pt x="2631" y="3013"/>
                  </a:lnTo>
                  <a:lnTo>
                    <a:pt x="2644" y="3014"/>
                  </a:lnTo>
                  <a:lnTo>
                    <a:pt x="2657" y="3016"/>
                  </a:lnTo>
                  <a:lnTo>
                    <a:pt x="2670" y="3018"/>
                  </a:lnTo>
                  <a:lnTo>
                    <a:pt x="2683" y="3021"/>
                  </a:lnTo>
                  <a:lnTo>
                    <a:pt x="2695" y="3026"/>
                  </a:lnTo>
                  <a:lnTo>
                    <a:pt x="2707" y="3030"/>
                  </a:lnTo>
                  <a:lnTo>
                    <a:pt x="2719" y="3034"/>
                  </a:lnTo>
                  <a:lnTo>
                    <a:pt x="2731" y="3040"/>
                  </a:lnTo>
                  <a:lnTo>
                    <a:pt x="2743" y="3046"/>
                  </a:lnTo>
                  <a:lnTo>
                    <a:pt x="2753" y="3053"/>
                  </a:lnTo>
                  <a:lnTo>
                    <a:pt x="2764" y="3059"/>
                  </a:lnTo>
                  <a:lnTo>
                    <a:pt x="2775" y="3067"/>
                  </a:lnTo>
                  <a:lnTo>
                    <a:pt x="2786" y="3075"/>
                  </a:lnTo>
                  <a:lnTo>
                    <a:pt x="2796" y="3084"/>
                  </a:lnTo>
                  <a:lnTo>
                    <a:pt x="2805" y="3094"/>
                  </a:lnTo>
                  <a:lnTo>
                    <a:pt x="2814" y="3103"/>
                  </a:lnTo>
                  <a:lnTo>
                    <a:pt x="2823" y="3113"/>
                  </a:lnTo>
                  <a:lnTo>
                    <a:pt x="2831" y="3124"/>
                  </a:lnTo>
                  <a:lnTo>
                    <a:pt x="2839" y="3136"/>
                  </a:lnTo>
                  <a:lnTo>
                    <a:pt x="2845" y="3148"/>
                  </a:lnTo>
                  <a:lnTo>
                    <a:pt x="3209" y="3782"/>
                  </a:lnTo>
                  <a:lnTo>
                    <a:pt x="3573" y="4417"/>
                  </a:lnTo>
                  <a:lnTo>
                    <a:pt x="3936" y="3782"/>
                  </a:lnTo>
                  <a:lnTo>
                    <a:pt x="4300" y="3148"/>
                  </a:lnTo>
                  <a:lnTo>
                    <a:pt x="4303" y="3141"/>
                  </a:lnTo>
                  <a:lnTo>
                    <a:pt x="4308" y="3136"/>
                  </a:lnTo>
                  <a:lnTo>
                    <a:pt x="4315" y="3124"/>
                  </a:lnTo>
                  <a:lnTo>
                    <a:pt x="4323" y="3113"/>
                  </a:lnTo>
                  <a:lnTo>
                    <a:pt x="4331" y="3103"/>
                  </a:lnTo>
                  <a:lnTo>
                    <a:pt x="4337" y="3098"/>
                  </a:lnTo>
                  <a:lnTo>
                    <a:pt x="4341" y="3094"/>
                  </a:lnTo>
                  <a:lnTo>
                    <a:pt x="4351" y="3084"/>
                  </a:lnTo>
                  <a:lnTo>
                    <a:pt x="4361" y="3075"/>
                  </a:lnTo>
                  <a:lnTo>
                    <a:pt x="4370" y="3067"/>
                  </a:lnTo>
                  <a:lnTo>
                    <a:pt x="4381" y="3059"/>
                  </a:lnTo>
                  <a:lnTo>
                    <a:pt x="4392" y="3053"/>
                  </a:lnTo>
                  <a:lnTo>
                    <a:pt x="4404" y="3046"/>
                  </a:lnTo>
                  <a:lnTo>
                    <a:pt x="4415" y="3040"/>
                  </a:lnTo>
                  <a:lnTo>
                    <a:pt x="4426" y="3034"/>
                  </a:lnTo>
                  <a:lnTo>
                    <a:pt x="4438" y="3030"/>
                  </a:lnTo>
                  <a:lnTo>
                    <a:pt x="4451" y="3026"/>
                  </a:lnTo>
                  <a:lnTo>
                    <a:pt x="4463" y="3021"/>
                  </a:lnTo>
                  <a:lnTo>
                    <a:pt x="4488" y="3016"/>
                  </a:lnTo>
                  <a:lnTo>
                    <a:pt x="4501" y="3014"/>
                  </a:lnTo>
                  <a:lnTo>
                    <a:pt x="4514" y="3013"/>
                  </a:lnTo>
                  <a:lnTo>
                    <a:pt x="4527" y="3013"/>
                  </a:lnTo>
                  <a:lnTo>
                    <a:pt x="4540" y="3013"/>
                  </a:lnTo>
                  <a:lnTo>
                    <a:pt x="4553" y="3013"/>
                  </a:lnTo>
                  <a:lnTo>
                    <a:pt x="4566" y="3014"/>
                  </a:lnTo>
                  <a:lnTo>
                    <a:pt x="4579" y="3016"/>
                  </a:lnTo>
                  <a:lnTo>
                    <a:pt x="4592" y="3018"/>
                  </a:lnTo>
                  <a:lnTo>
                    <a:pt x="4605" y="3021"/>
                  </a:lnTo>
                  <a:lnTo>
                    <a:pt x="4618" y="3026"/>
                  </a:lnTo>
                  <a:lnTo>
                    <a:pt x="4630" y="3030"/>
                  </a:lnTo>
                  <a:lnTo>
                    <a:pt x="4642" y="3035"/>
                  </a:lnTo>
                  <a:lnTo>
                    <a:pt x="4655" y="3041"/>
                  </a:lnTo>
                  <a:lnTo>
                    <a:pt x="4667" y="3047"/>
                  </a:lnTo>
                  <a:lnTo>
                    <a:pt x="4674" y="3052"/>
                  </a:lnTo>
                  <a:lnTo>
                    <a:pt x="4679" y="3055"/>
                  </a:lnTo>
                  <a:lnTo>
                    <a:pt x="4691" y="3062"/>
                  </a:lnTo>
                  <a:lnTo>
                    <a:pt x="4702" y="3071"/>
                  </a:lnTo>
                  <a:lnTo>
                    <a:pt x="4711" y="3080"/>
                  </a:lnTo>
                  <a:lnTo>
                    <a:pt x="4717" y="3084"/>
                  </a:lnTo>
                  <a:lnTo>
                    <a:pt x="4721" y="3088"/>
                  </a:lnTo>
                  <a:lnTo>
                    <a:pt x="4731" y="3098"/>
                  </a:lnTo>
                  <a:lnTo>
                    <a:pt x="4739" y="3108"/>
                  </a:lnTo>
                  <a:lnTo>
                    <a:pt x="4748" y="3119"/>
                  </a:lnTo>
                  <a:lnTo>
                    <a:pt x="4756" y="3128"/>
                  </a:lnTo>
                  <a:lnTo>
                    <a:pt x="4762" y="3140"/>
                  </a:lnTo>
                  <a:lnTo>
                    <a:pt x="4769" y="3151"/>
                  </a:lnTo>
                  <a:lnTo>
                    <a:pt x="4775" y="3163"/>
                  </a:lnTo>
                  <a:lnTo>
                    <a:pt x="4781" y="3174"/>
                  </a:lnTo>
                  <a:lnTo>
                    <a:pt x="4785" y="3187"/>
                  </a:lnTo>
                  <a:lnTo>
                    <a:pt x="4789" y="3198"/>
                  </a:lnTo>
                  <a:lnTo>
                    <a:pt x="4793" y="3210"/>
                  </a:lnTo>
                  <a:lnTo>
                    <a:pt x="4799" y="3236"/>
                  </a:lnTo>
                  <a:lnTo>
                    <a:pt x="4801" y="3249"/>
                  </a:lnTo>
                  <a:lnTo>
                    <a:pt x="4802" y="3261"/>
                  </a:lnTo>
                  <a:lnTo>
                    <a:pt x="4802" y="3274"/>
                  </a:lnTo>
                  <a:lnTo>
                    <a:pt x="4802" y="3287"/>
                  </a:lnTo>
                  <a:lnTo>
                    <a:pt x="4802" y="3301"/>
                  </a:lnTo>
                  <a:lnTo>
                    <a:pt x="4801" y="3314"/>
                  </a:lnTo>
                  <a:lnTo>
                    <a:pt x="4799" y="3327"/>
                  </a:lnTo>
                  <a:lnTo>
                    <a:pt x="4797" y="3340"/>
                  </a:lnTo>
                  <a:lnTo>
                    <a:pt x="4793" y="3353"/>
                  </a:lnTo>
                  <a:lnTo>
                    <a:pt x="4789" y="3365"/>
                  </a:lnTo>
                  <a:lnTo>
                    <a:pt x="4785" y="3378"/>
                  </a:lnTo>
                  <a:lnTo>
                    <a:pt x="4779" y="3390"/>
                  </a:lnTo>
                  <a:lnTo>
                    <a:pt x="4774" y="3402"/>
                  </a:lnTo>
                  <a:lnTo>
                    <a:pt x="4768" y="3414"/>
                  </a:lnTo>
                  <a:close/>
                </a:path>
              </a:pathLst>
            </a:custGeom>
            <a:solidFill>
              <a:srgbClr val="003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  <p:sp>
          <p:nvSpPr>
            <p:cNvPr id="14" name="Freeform 7"/>
            <p:cNvSpPr>
              <a:spLocks noEditPoints="1"/>
            </p:cNvSpPr>
            <p:nvPr userDrawn="1"/>
          </p:nvSpPr>
          <p:spPr bwMode="auto">
            <a:xfrm>
              <a:off x="11303001" y="338138"/>
              <a:ext cx="241300" cy="304800"/>
            </a:xfrm>
            <a:custGeom>
              <a:avLst/>
              <a:gdLst>
                <a:gd name="T0" fmla="*/ 269 w 1972"/>
                <a:gd name="T1" fmla="*/ 2499 h 2499"/>
                <a:gd name="T2" fmla="*/ 215 w 1972"/>
                <a:gd name="T3" fmla="*/ 2494 h 2499"/>
                <a:gd name="T4" fmla="*/ 164 w 1972"/>
                <a:gd name="T5" fmla="*/ 2479 h 2499"/>
                <a:gd name="T6" fmla="*/ 119 w 1972"/>
                <a:gd name="T7" fmla="*/ 2454 h 2499"/>
                <a:gd name="T8" fmla="*/ 79 w 1972"/>
                <a:gd name="T9" fmla="*/ 2420 h 2499"/>
                <a:gd name="T10" fmla="*/ 46 w 1972"/>
                <a:gd name="T11" fmla="*/ 2380 h 2499"/>
                <a:gd name="T12" fmla="*/ 21 w 1972"/>
                <a:gd name="T13" fmla="*/ 2335 h 2499"/>
                <a:gd name="T14" fmla="*/ 5 w 1972"/>
                <a:gd name="T15" fmla="*/ 2284 h 2499"/>
                <a:gd name="T16" fmla="*/ 1 w 1972"/>
                <a:gd name="T17" fmla="*/ 2244 h 2499"/>
                <a:gd name="T18" fmla="*/ 3 w 1972"/>
                <a:gd name="T19" fmla="*/ 2189 h 2499"/>
                <a:gd name="T20" fmla="*/ 16 w 1972"/>
                <a:gd name="T21" fmla="*/ 2138 h 2499"/>
                <a:gd name="T22" fmla="*/ 39 w 1972"/>
                <a:gd name="T23" fmla="*/ 2091 h 2499"/>
                <a:gd name="T24" fmla="*/ 70 w 1972"/>
                <a:gd name="T25" fmla="*/ 2050 h 2499"/>
                <a:gd name="T26" fmla="*/ 108 w 1972"/>
                <a:gd name="T27" fmla="*/ 2015 h 2499"/>
                <a:gd name="T28" fmla="*/ 152 w 1972"/>
                <a:gd name="T29" fmla="*/ 1988 h 2499"/>
                <a:gd name="T30" fmla="*/ 202 w 1972"/>
                <a:gd name="T31" fmla="*/ 1970 h 2499"/>
                <a:gd name="T32" fmla="*/ 242 w 1972"/>
                <a:gd name="T33" fmla="*/ 1963 h 2499"/>
                <a:gd name="T34" fmla="*/ 1972 w 1972"/>
                <a:gd name="T35" fmla="*/ 1962 h 2499"/>
                <a:gd name="T36" fmla="*/ 228 w 1972"/>
                <a:gd name="T37" fmla="*/ 984 h 2499"/>
                <a:gd name="T38" fmla="*/ 177 w 1972"/>
                <a:gd name="T39" fmla="*/ 997 h 2499"/>
                <a:gd name="T40" fmla="*/ 129 w 1972"/>
                <a:gd name="T41" fmla="*/ 1020 h 2499"/>
                <a:gd name="T42" fmla="*/ 88 w 1972"/>
                <a:gd name="T43" fmla="*/ 1051 h 2499"/>
                <a:gd name="T44" fmla="*/ 54 w 1972"/>
                <a:gd name="T45" fmla="*/ 1089 h 2499"/>
                <a:gd name="T46" fmla="*/ 27 w 1972"/>
                <a:gd name="T47" fmla="*/ 1133 h 2499"/>
                <a:gd name="T48" fmla="*/ 8 w 1972"/>
                <a:gd name="T49" fmla="*/ 1183 h 2499"/>
                <a:gd name="T50" fmla="*/ 2 w 1972"/>
                <a:gd name="T51" fmla="*/ 1222 h 2499"/>
                <a:gd name="T52" fmla="*/ 2 w 1972"/>
                <a:gd name="T53" fmla="*/ 1278 h 2499"/>
                <a:gd name="T54" fmla="*/ 12 w 1972"/>
                <a:gd name="T55" fmla="*/ 1329 h 2499"/>
                <a:gd name="T56" fmla="*/ 32 w 1972"/>
                <a:gd name="T57" fmla="*/ 1378 h 2499"/>
                <a:gd name="T58" fmla="*/ 61 w 1972"/>
                <a:gd name="T59" fmla="*/ 1421 h 2499"/>
                <a:gd name="T60" fmla="*/ 98 w 1972"/>
                <a:gd name="T61" fmla="*/ 1457 h 2499"/>
                <a:gd name="T62" fmla="*/ 141 w 1972"/>
                <a:gd name="T63" fmla="*/ 1486 h 2499"/>
                <a:gd name="T64" fmla="*/ 189 w 1972"/>
                <a:gd name="T65" fmla="*/ 1506 h 2499"/>
                <a:gd name="T66" fmla="*/ 235 w 1972"/>
                <a:gd name="T67" fmla="*/ 1516 h 2499"/>
                <a:gd name="T68" fmla="*/ 1120 w 1972"/>
                <a:gd name="T69" fmla="*/ 1518 h 2499"/>
                <a:gd name="T70" fmla="*/ 269 w 1972"/>
                <a:gd name="T71" fmla="*/ 981 h 2499"/>
                <a:gd name="T72" fmla="*/ 228 w 1972"/>
                <a:gd name="T73" fmla="*/ 3 h 2499"/>
                <a:gd name="T74" fmla="*/ 177 w 1972"/>
                <a:gd name="T75" fmla="*/ 16 h 2499"/>
                <a:gd name="T76" fmla="*/ 129 w 1972"/>
                <a:gd name="T77" fmla="*/ 39 h 2499"/>
                <a:gd name="T78" fmla="*/ 88 w 1972"/>
                <a:gd name="T79" fmla="*/ 70 h 2499"/>
                <a:gd name="T80" fmla="*/ 54 w 1972"/>
                <a:gd name="T81" fmla="*/ 108 h 2499"/>
                <a:gd name="T82" fmla="*/ 27 w 1972"/>
                <a:gd name="T83" fmla="*/ 152 h 2499"/>
                <a:gd name="T84" fmla="*/ 8 w 1972"/>
                <a:gd name="T85" fmla="*/ 202 h 2499"/>
                <a:gd name="T86" fmla="*/ 2 w 1972"/>
                <a:gd name="T87" fmla="*/ 242 h 2499"/>
                <a:gd name="T88" fmla="*/ 2 w 1972"/>
                <a:gd name="T89" fmla="*/ 297 h 2499"/>
                <a:gd name="T90" fmla="*/ 12 w 1972"/>
                <a:gd name="T91" fmla="*/ 349 h 2499"/>
                <a:gd name="T92" fmla="*/ 32 w 1972"/>
                <a:gd name="T93" fmla="*/ 397 h 2499"/>
                <a:gd name="T94" fmla="*/ 61 w 1972"/>
                <a:gd name="T95" fmla="*/ 440 h 2499"/>
                <a:gd name="T96" fmla="*/ 98 w 1972"/>
                <a:gd name="T97" fmla="*/ 477 h 2499"/>
                <a:gd name="T98" fmla="*/ 141 w 1972"/>
                <a:gd name="T99" fmla="*/ 506 h 2499"/>
                <a:gd name="T100" fmla="*/ 189 w 1972"/>
                <a:gd name="T101" fmla="*/ 525 h 2499"/>
                <a:gd name="T102" fmla="*/ 235 w 1972"/>
                <a:gd name="T103" fmla="*/ 536 h 2499"/>
                <a:gd name="T104" fmla="*/ 1120 w 1972"/>
                <a:gd name="T105" fmla="*/ 538 h 2499"/>
                <a:gd name="T106" fmla="*/ 269 w 1972"/>
                <a:gd name="T107" fmla="*/ 0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972" h="2499">
                  <a:moveTo>
                    <a:pt x="1972" y="1962"/>
                  </a:moveTo>
                  <a:lnTo>
                    <a:pt x="1972" y="2499"/>
                  </a:lnTo>
                  <a:lnTo>
                    <a:pt x="1120" y="2499"/>
                  </a:lnTo>
                  <a:lnTo>
                    <a:pt x="269" y="2499"/>
                  </a:lnTo>
                  <a:lnTo>
                    <a:pt x="256" y="2499"/>
                  </a:lnTo>
                  <a:lnTo>
                    <a:pt x="242" y="2498"/>
                  </a:lnTo>
                  <a:lnTo>
                    <a:pt x="228" y="2496"/>
                  </a:lnTo>
                  <a:lnTo>
                    <a:pt x="215" y="2494"/>
                  </a:lnTo>
                  <a:lnTo>
                    <a:pt x="202" y="2490"/>
                  </a:lnTo>
                  <a:lnTo>
                    <a:pt x="189" y="2487"/>
                  </a:lnTo>
                  <a:lnTo>
                    <a:pt x="177" y="2483"/>
                  </a:lnTo>
                  <a:lnTo>
                    <a:pt x="164" y="2479"/>
                  </a:lnTo>
                  <a:lnTo>
                    <a:pt x="152" y="2473"/>
                  </a:lnTo>
                  <a:lnTo>
                    <a:pt x="141" y="2467"/>
                  </a:lnTo>
                  <a:lnTo>
                    <a:pt x="129" y="2460"/>
                  </a:lnTo>
                  <a:lnTo>
                    <a:pt x="119" y="2454"/>
                  </a:lnTo>
                  <a:lnTo>
                    <a:pt x="108" y="2446"/>
                  </a:lnTo>
                  <a:lnTo>
                    <a:pt x="98" y="2438"/>
                  </a:lnTo>
                  <a:lnTo>
                    <a:pt x="88" y="2429"/>
                  </a:lnTo>
                  <a:lnTo>
                    <a:pt x="79" y="2420"/>
                  </a:lnTo>
                  <a:lnTo>
                    <a:pt x="70" y="2412"/>
                  </a:lnTo>
                  <a:lnTo>
                    <a:pt x="61" y="2402"/>
                  </a:lnTo>
                  <a:lnTo>
                    <a:pt x="54" y="2391"/>
                  </a:lnTo>
                  <a:lnTo>
                    <a:pt x="46" y="2380"/>
                  </a:lnTo>
                  <a:lnTo>
                    <a:pt x="39" y="2370"/>
                  </a:lnTo>
                  <a:lnTo>
                    <a:pt x="32" y="2359"/>
                  </a:lnTo>
                  <a:lnTo>
                    <a:pt x="27" y="2347"/>
                  </a:lnTo>
                  <a:lnTo>
                    <a:pt x="21" y="2335"/>
                  </a:lnTo>
                  <a:lnTo>
                    <a:pt x="16" y="2323"/>
                  </a:lnTo>
                  <a:lnTo>
                    <a:pt x="12" y="2310"/>
                  </a:lnTo>
                  <a:lnTo>
                    <a:pt x="8" y="2297"/>
                  </a:lnTo>
                  <a:lnTo>
                    <a:pt x="5" y="2284"/>
                  </a:lnTo>
                  <a:lnTo>
                    <a:pt x="3" y="2271"/>
                  </a:lnTo>
                  <a:lnTo>
                    <a:pt x="2" y="2265"/>
                  </a:lnTo>
                  <a:lnTo>
                    <a:pt x="2" y="2258"/>
                  </a:lnTo>
                  <a:lnTo>
                    <a:pt x="1" y="2244"/>
                  </a:lnTo>
                  <a:lnTo>
                    <a:pt x="0" y="2230"/>
                  </a:lnTo>
                  <a:lnTo>
                    <a:pt x="1" y="2216"/>
                  </a:lnTo>
                  <a:lnTo>
                    <a:pt x="2" y="2203"/>
                  </a:lnTo>
                  <a:lnTo>
                    <a:pt x="3" y="2189"/>
                  </a:lnTo>
                  <a:lnTo>
                    <a:pt x="5" y="2176"/>
                  </a:lnTo>
                  <a:lnTo>
                    <a:pt x="8" y="2163"/>
                  </a:lnTo>
                  <a:lnTo>
                    <a:pt x="12" y="2150"/>
                  </a:lnTo>
                  <a:lnTo>
                    <a:pt x="16" y="2138"/>
                  </a:lnTo>
                  <a:lnTo>
                    <a:pt x="21" y="2126"/>
                  </a:lnTo>
                  <a:lnTo>
                    <a:pt x="27" y="2114"/>
                  </a:lnTo>
                  <a:lnTo>
                    <a:pt x="32" y="2102"/>
                  </a:lnTo>
                  <a:lnTo>
                    <a:pt x="39" y="2091"/>
                  </a:lnTo>
                  <a:lnTo>
                    <a:pt x="46" y="2080"/>
                  </a:lnTo>
                  <a:lnTo>
                    <a:pt x="54" y="2070"/>
                  </a:lnTo>
                  <a:lnTo>
                    <a:pt x="61" y="2060"/>
                  </a:lnTo>
                  <a:lnTo>
                    <a:pt x="70" y="2050"/>
                  </a:lnTo>
                  <a:lnTo>
                    <a:pt x="79" y="2040"/>
                  </a:lnTo>
                  <a:lnTo>
                    <a:pt x="88" y="2032"/>
                  </a:lnTo>
                  <a:lnTo>
                    <a:pt x="98" y="2023"/>
                  </a:lnTo>
                  <a:lnTo>
                    <a:pt x="108" y="2015"/>
                  </a:lnTo>
                  <a:lnTo>
                    <a:pt x="119" y="2007"/>
                  </a:lnTo>
                  <a:lnTo>
                    <a:pt x="129" y="2000"/>
                  </a:lnTo>
                  <a:lnTo>
                    <a:pt x="141" y="1994"/>
                  </a:lnTo>
                  <a:lnTo>
                    <a:pt x="152" y="1988"/>
                  </a:lnTo>
                  <a:lnTo>
                    <a:pt x="164" y="1982"/>
                  </a:lnTo>
                  <a:lnTo>
                    <a:pt x="177" y="1978"/>
                  </a:lnTo>
                  <a:lnTo>
                    <a:pt x="189" y="1974"/>
                  </a:lnTo>
                  <a:lnTo>
                    <a:pt x="202" y="1970"/>
                  </a:lnTo>
                  <a:lnTo>
                    <a:pt x="215" y="1967"/>
                  </a:lnTo>
                  <a:lnTo>
                    <a:pt x="228" y="1965"/>
                  </a:lnTo>
                  <a:lnTo>
                    <a:pt x="235" y="1964"/>
                  </a:lnTo>
                  <a:lnTo>
                    <a:pt x="242" y="1963"/>
                  </a:lnTo>
                  <a:lnTo>
                    <a:pt x="256" y="1962"/>
                  </a:lnTo>
                  <a:lnTo>
                    <a:pt x="269" y="1962"/>
                  </a:lnTo>
                  <a:lnTo>
                    <a:pt x="1120" y="1962"/>
                  </a:lnTo>
                  <a:lnTo>
                    <a:pt x="1972" y="1962"/>
                  </a:lnTo>
                  <a:close/>
                  <a:moveTo>
                    <a:pt x="269" y="981"/>
                  </a:moveTo>
                  <a:lnTo>
                    <a:pt x="256" y="981"/>
                  </a:lnTo>
                  <a:lnTo>
                    <a:pt x="242" y="982"/>
                  </a:lnTo>
                  <a:lnTo>
                    <a:pt x="228" y="984"/>
                  </a:lnTo>
                  <a:lnTo>
                    <a:pt x="215" y="986"/>
                  </a:lnTo>
                  <a:lnTo>
                    <a:pt x="202" y="989"/>
                  </a:lnTo>
                  <a:lnTo>
                    <a:pt x="189" y="993"/>
                  </a:lnTo>
                  <a:lnTo>
                    <a:pt x="177" y="997"/>
                  </a:lnTo>
                  <a:lnTo>
                    <a:pt x="164" y="1002"/>
                  </a:lnTo>
                  <a:lnTo>
                    <a:pt x="152" y="1008"/>
                  </a:lnTo>
                  <a:lnTo>
                    <a:pt x="141" y="1013"/>
                  </a:lnTo>
                  <a:lnTo>
                    <a:pt x="129" y="1020"/>
                  </a:lnTo>
                  <a:lnTo>
                    <a:pt x="119" y="1027"/>
                  </a:lnTo>
                  <a:lnTo>
                    <a:pt x="108" y="1035"/>
                  </a:lnTo>
                  <a:lnTo>
                    <a:pt x="98" y="1042"/>
                  </a:lnTo>
                  <a:lnTo>
                    <a:pt x="88" y="1051"/>
                  </a:lnTo>
                  <a:lnTo>
                    <a:pt x="79" y="1060"/>
                  </a:lnTo>
                  <a:lnTo>
                    <a:pt x="70" y="1069"/>
                  </a:lnTo>
                  <a:lnTo>
                    <a:pt x="61" y="1079"/>
                  </a:lnTo>
                  <a:lnTo>
                    <a:pt x="54" y="1089"/>
                  </a:lnTo>
                  <a:lnTo>
                    <a:pt x="46" y="1099"/>
                  </a:lnTo>
                  <a:lnTo>
                    <a:pt x="39" y="1110"/>
                  </a:lnTo>
                  <a:lnTo>
                    <a:pt x="32" y="1121"/>
                  </a:lnTo>
                  <a:lnTo>
                    <a:pt x="27" y="1133"/>
                  </a:lnTo>
                  <a:lnTo>
                    <a:pt x="21" y="1145"/>
                  </a:lnTo>
                  <a:lnTo>
                    <a:pt x="16" y="1158"/>
                  </a:lnTo>
                  <a:lnTo>
                    <a:pt x="12" y="1170"/>
                  </a:lnTo>
                  <a:lnTo>
                    <a:pt x="8" y="1183"/>
                  </a:lnTo>
                  <a:lnTo>
                    <a:pt x="5" y="1195"/>
                  </a:lnTo>
                  <a:lnTo>
                    <a:pt x="3" y="1208"/>
                  </a:lnTo>
                  <a:lnTo>
                    <a:pt x="2" y="1216"/>
                  </a:lnTo>
                  <a:lnTo>
                    <a:pt x="2" y="1222"/>
                  </a:lnTo>
                  <a:lnTo>
                    <a:pt x="1" y="1235"/>
                  </a:lnTo>
                  <a:lnTo>
                    <a:pt x="0" y="1249"/>
                  </a:lnTo>
                  <a:lnTo>
                    <a:pt x="1" y="1263"/>
                  </a:lnTo>
                  <a:lnTo>
                    <a:pt x="2" y="1278"/>
                  </a:lnTo>
                  <a:lnTo>
                    <a:pt x="3" y="1290"/>
                  </a:lnTo>
                  <a:lnTo>
                    <a:pt x="5" y="1303"/>
                  </a:lnTo>
                  <a:lnTo>
                    <a:pt x="8" y="1317"/>
                  </a:lnTo>
                  <a:lnTo>
                    <a:pt x="12" y="1329"/>
                  </a:lnTo>
                  <a:lnTo>
                    <a:pt x="16" y="1342"/>
                  </a:lnTo>
                  <a:lnTo>
                    <a:pt x="21" y="1354"/>
                  </a:lnTo>
                  <a:lnTo>
                    <a:pt x="27" y="1366"/>
                  </a:lnTo>
                  <a:lnTo>
                    <a:pt x="32" y="1378"/>
                  </a:lnTo>
                  <a:lnTo>
                    <a:pt x="39" y="1389"/>
                  </a:lnTo>
                  <a:lnTo>
                    <a:pt x="46" y="1401"/>
                  </a:lnTo>
                  <a:lnTo>
                    <a:pt x="54" y="1410"/>
                  </a:lnTo>
                  <a:lnTo>
                    <a:pt x="61" y="1421"/>
                  </a:lnTo>
                  <a:lnTo>
                    <a:pt x="70" y="1431"/>
                  </a:lnTo>
                  <a:lnTo>
                    <a:pt x="79" y="1439"/>
                  </a:lnTo>
                  <a:lnTo>
                    <a:pt x="88" y="1449"/>
                  </a:lnTo>
                  <a:lnTo>
                    <a:pt x="98" y="1457"/>
                  </a:lnTo>
                  <a:lnTo>
                    <a:pt x="108" y="1465"/>
                  </a:lnTo>
                  <a:lnTo>
                    <a:pt x="119" y="1473"/>
                  </a:lnTo>
                  <a:lnTo>
                    <a:pt x="129" y="1479"/>
                  </a:lnTo>
                  <a:lnTo>
                    <a:pt x="141" y="1486"/>
                  </a:lnTo>
                  <a:lnTo>
                    <a:pt x="152" y="1492"/>
                  </a:lnTo>
                  <a:lnTo>
                    <a:pt x="164" y="1498"/>
                  </a:lnTo>
                  <a:lnTo>
                    <a:pt x="177" y="1502"/>
                  </a:lnTo>
                  <a:lnTo>
                    <a:pt x="189" y="1506"/>
                  </a:lnTo>
                  <a:lnTo>
                    <a:pt x="202" y="1511"/>
                  </a:lnTo>
                  <a:lnTo>
                    <a:pt x="215" y="1513"/>
                  </a:lnTo>
                  <a:lnTo>
                    <a:pt x="228" y="1516"/>
                  </a:lnTo>
                  <a:lnTo>
                    <a:pt x="235" y="1516"/>
                  </a:lnTo>
                  <a:lnTo>
                    <a:pt x="242" y="1517"/>
                  </a:lnTo>
                  <a:lnTo>
                    <a:pt x="256" y="1518"/>
                  </a:lnTo>
                  <a:lnTo>
                    <a:pt x="269" y="1518"/>
                  </a:lnTo>
                  <a:lnTo>
                    <a:pt x="1120" y="1518"/>
                  </a:lnTo>
                  <a:lnTo>
                    <a:pt x="1972" y="1518"/>
                  </a:lnTo>
                  <a:lnTo>
                    <a:pt x="1972" y="981"/>
                  </a:lnTo>
                  <a:lnTo>
                    <a:pt x="1120" y="981"/>
                  </a:lnTo>
                  <a:lnTo>
                    <a:pt x="269" y="981"/>
                  </a:lnTo>
                  <a:close/>
                  <a:moveTo>
                    <a:pt x="269" y="0"/>
                  </a:moveTo>
                  <a:lnTo>
                    <a:pt x="256" y="1"/>
                  </a:lnTo>
                  <a:lnTo>
                    <a:pt x="242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7" y="16"/>
                  </a:lnTo>
                  <a:lnTo>
                    <a:pt x="164" y="21"/>
                  </a:lnTo>
                  <a:lnTo>
                    <a:pt x="152" y="27"/>
                  </a:lnTo>
                  <a:lnTo>
                    <a:pt x="141" y="32"/>
                  </a:lnTo>
                  <a:lnTo>
                    <a:pt x="129" y="39"/>
                  </a:lnTo>
                  <a:lnTo>
                    <a:pt x="119" y="46"/>
                  </a:lnTo>
                  <a:lnTo>
                    <a:pt x="108" y="54"/>
                  </a:lnTo>
                  <a:lnTo>
                    <a:pt x="98" y="61"/>
                  </a:lnTo>
                  <a:lnTo>
                    <a:pt x="88" y="70"/>
                  </a:lnTo>
                  <a:lnTo>
                    <a:pt x="79" y="79"/>
                  </a:lnTo>
                  <a:lnTo>
                    <a:pt x="70" y="88"/>
                  </a:lnTo>
                  <a:lnTo>
                    <a:pt x="61" y="98"/>
                  </a:lnTo>
                  <a:lnTo>
                    <a:pt x="54" y="108"/>
                  </a:lnTo>
                  <a:lnTo>
                    <a:pt x="46" y="119"/>
                  </a:lnTo>
                  <a:lnTo>
                    <a:pt x="39" y="129"/>
                  </a:lnTo>
                  <a:lnTo>
                    <a:pt x="32" y="141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2" y="235"/>
                  </a:lnTo>
                  <a:lnTo>
                    <a:pt x="2" y="242"/>
                  </a:lnTo>
                  <a:lnTo>
                    <a:pt x="1" y="256"/>
                  </a:lnTo>
                  <a:lnTo>
                    <a:pt x="0" y="269"/>
                  </a:lnTo>
                  <a:lnTo>
                    <a:pt x="1" y="283"/>
                  </a:lnTo>
                  <a:lnTo>
                    <a:pt x="2" y="297"/>
                  </a:lnTo>
                  <a:lnTo>
                    <a:pt x="3" y="310"/>
                  </a:lnTo>
                  <a:lnTo>
                    <a:pt x="5" y="324"/>
                  </a:lnTo>
                  <a:lnTo>
                    <a:pt x="8" y="337"/>
                  </a:lnTo>
                  <a:lnTo>
                    <a:pt x="12" y="349"/>
                  </a:lnTo>
                  <a:lnTo>
                    <a:pt x="16" y="361"/>
                  </a:lnTo>
                  <a:lnTo>
                    <a:pt x="21" y="373"/>
                  </a:lnTo>
                  <a:lnTo>
                    <a:pt x="27" y="385"/>
                  </a:lnTo>
                  <a:lnTo>
                    <a:pt x="32" y="397"/>
                  </a:lnTo>
                  <a:lnTo>
                    <a:pt x="39" y="409"/>
                  </a:lnTo>
                  <a:lnTo>
                    <a:pt x="46" y="420"/>
                  </a:lnTo>
                  <a:lnTo>
                    <a:pt x="54" y="429"/>
                  </a:lnTo>
                  <a:lnTo>
                    <a:pt x="61" y="440"/>
                  </a:lnTo>
                  <a:lnTo>
                    <a:pt x="70" y="450"/>
                  </a:lnTo>
                  <a:lnTo>
                    <a:pt x="79" y="460"/>
                  </a:lnTo>
                  <a:lnTo>
                    <a:pt x="88" y="468"/>
                  </a:lnTo>
                  <a:lnTo>
                    <a:pt x="98" y="477"/>
                  </a:lnTo>
                  <a:lnTo>
                    <a:pt x="108" y="484"/>
                  </a:lnTo>
                  <a:lnTo>
                    <a:pt x="119" y="492"/>
                  </a:lnTo>
                  <a:lnTo>
                    <a:pt x="129" y="499"/>
                  </a:lnTo>
                  <a:lnTo>
                    <a:pt x="141" y="506"/>
                  </a:lnTo>
                  <a:lnTo>
                    <a:pt x="152" y="511"/>
                  </a:lnTo>
                  <a:lnTo>
                    <a:pt x="164" y="517"/>
                  </a:lnTo>
                  <a:lnTo>
                    <a:pt x="177" y="521"/>
                  </a:lnTo>
                  <a:lnTo>
                    <a:pt x="189" y="525"/>
                  </a:lnTo>
                  <a:lnTo>
                    <a:pt x="202" y="530"/>
                  </a:lnTo>
                  <a:lnTo>
                    <a:pt x="215" y="533"/>
                  </a:lnTo>
                  <a:lnTo>
                    <a:pt x="228" y="535"/>
                  </a:lnTo>
                  <a:lnTo>
                    <a:pt x="235" y="536"/>
                  </a:lnTo>
                  <a:lnTo>
                    <a:pt x="242" y="536"/>
                  </a:lnTo>
                  <a:lnTo>
                    <a:pt x="256" y="537"/>
                  </a:lnTo>
                  <a:lnTo>
                    <a:pt x="269" y="538"/>
                  </a:lnTo>
                  <a:lnTo>
                    <a:pt x="1120" y="538"/>
                  </a:lnTo>
                  <a:lnTo>
                    <a:pt x="1972" y="538"/>
                  </a:lnTo>
                  <a:lnTo>
                    <a:pt x="1972" y="0"/>
                  </a:lnTo>
                  <a:lnTo>
                    <a:pt x="1120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C1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1968884" y="6885480"/>
            <a:ext cx="21640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keva</a:t>
            </a:r>
            <a:endParaRPr lang="en-GB" sz="20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0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  <p:sldLayoutId id="2147483827" r:id="rId18"/>
    <p:sldLayoutId id="2147483828" r:id="rId19"/>
    <p:sldLayoutId id="2147483829" r:id="rId20"/>
    <p:sldLayoutId id="2147483830" r:id="rId21"/>
    <p:sldLayoutId id="2147483831" r:id="rId22"/>
    <p:sldLayoutId id="2147483832" r:id="rId23"/>
    <p:sldLayoutId id="2147483833" r:id="rId24"/>
    <p:sldLayoutId id="2147483834" r:id="rId25"/>
    <p:sldLayoutId id="2147483835" r:id="rId26"/>
    <p:sldLayoutId id="2147483836" r:id="rId27"/>
    <p:sldLayoutId id="2147483837" r:id="rId28"/>
    <p:sldLayoutId id="2147483838" r:id="rId29"/>
    <p:sldLayoutId id="2147483839" r:id="rId30"/>
    <p:sldLayoutId id="2147483840" r:id="rId31"/>
    <p:sldLayoutId id="2147483841" r:id="rId32"/>
    <p:sldLayoutId id="2147483842" r:id="rId33"/>
    <p:sldLayoutId id="2147483843" r:id="rId34"/>
    <p:sldLayoutId id="2147483844" r:id="rId35"/>
    <p:sldLayoutId id="2147483845" r:id="rId36"/>
  </p:sldLayoutIdLst>
  <p:transition>
    <p:fade/>
  </p:transition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 spc="-5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449263" indent="-449263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"/>
        <a:defRPr sz="20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89852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346200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95463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62163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600" i="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776538" indent="-2667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7pPr>
      <a:lvl8pPr marL="3051175" indent="-274638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8pPr>
      <a:lvl9pPr marL="3316288" indent="-265113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400" i="0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keva.fi/globalassets/2-tiedostot/ta-tiedostot/esitteet-ja-julkaisut/maakuntien-kuntatyontekijat-lukuina-2018.pdf" TargetMode="External"/><Relationship Id="rId1" Type="http://schemas.openxmlformats.org/officeDocument/2006/relationships/slideLayout" Target="../slideLayouts/slideLayout1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78475F3-F4C0-481E-944C-8DE29BEE23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9817" y="333015"/>
            <a:ext cx="5761038" cy="6191969"/>
          </a:xfrm>
        </p:spPr>
        <p:txBody>
          <a:bodyPr/>
          <a:lstStyle/>
          <a:p>
            <a:r>
              <a:rPr lang="fi-FI" dirty="0"/>
              <a:t>Kevan ajankohtaiset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52590E-CE74-4C87-9257-FAD9018DFD6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504587" y="4778733"/>
            <a:ext cx="5184576" cy="414431"/>
          </a:xfrm>
        </p:spPr>
        <p:txBody>
          <a:bodyPr/>
          <a:lstStyle/>
          <a:p>
            <a:r>
              <a:rPr lang="fi-FI" dirty="0"/>
              <a:t>Maakuntatilaisuudet 2019</a:t>
            </a:r>
          </a:p>
        </p:txBody>
      </p:sp>
      <p:sp>
        <p:nvSpPr>
          <p:cNvPr id="9" name="Alaotsikko 8">
            <a:extLst>
              <a:ext uri="{FF2B5EF4-FFF2-40B4-BE49-F238E27FC236}">
                <a16:creationId xmlns:a16="http://schemas.microsoft.com/office/drawing/2014/main" id="{A9F1E0AE-2EB6-4394-9869-45593CFB0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Etelä-Savo</a:t>
            </a:r>
          </a:p>
        </p:txBody>
      </p:sp>
    </p:spTree>
    <p:extLst>
      <p:ext uri="{BB962C8B-B14F-4D97-AF65-F5344CB8AC3E}">
        <p14:creationId xmlns:p14="http://schemas.microsoft.com/office/powerpoint/2010/main" val="9314234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360D6-3C17-4F26-8575-22449E616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649"/>
            <a:ext cx="7816017" cy="936104"/>
          </a:xfrm>
        </p:spPr>
        <p:txBody>
          <a:bodyPr/>
          <a:lstStyle/>
          <a:p>
            <a:r>
              <a:rPr lang="fi-FI" dirty="0"/>
              <a:t>Miltä näyttää eläköityminen maakunnassanne verrattuna muuhun Suomeen?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1D9566A-3B9E-4CC8-BAD3-C2BB86E9D8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Vakuutetut, eläkealkavuudet eläkelajeittain, eläke-ennusteet ja kuntoutustilastot maakunnittain: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>
                <a:hlinkClick r:id="rId2"/>
              </a:rPr>
              <a:t>Maakuntien kuntatyöntekijät lukuina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8E575BC-E1BC-41FC-8ABA-6B2339025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10</a:t>
            </a:fld>
            <a:endParaRPr lang="fi-FI" noProof="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1F79C09-E57F-4536-97DF-D04B2ED5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0980" y="115887"/>
            <a:ext cx="3706057" cy="678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944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0" b="7840"/>
          <a:stretch/>
        </p:blipFill>
        <p:spPr/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br>
              <a:rPr lang="fi-FI" sz="4400" dirty="0"/>
            </a:br>
            <a:br>
              <a:rPr lang="fi-FI" sz="4400" dirty="0"/>
            </a:br>
            <a:br>
              <a:rPr lang="fi-FI" sz="4400" dirty="0"/>
            </a:br>
            <a:r>
              <a:rPr lang="fi-FI" sz="5400" dirty="0"/>
              <a:t>Kiitos!</a:t>
            </a:r>
            <a:br>
              <a:rPr lang="fi-FI" sz="4400" dirty="0"/>
            </a:br>
            <a:br>
              <a:rPr lang="fi-FI" sz="2800" dirty="0"/>
            </a:br>
            <a:br>
              <a:rPr lang="fi-FI" sz="2000" dirty="0"/>
            </a:br>
            <a:r>
              <a:rPr lang="fi-FI" sz="2000" dirty="0"/>
              <a:t>     </a:t>
            </a:r>
            <a:r>
              <a:rPr lang="fi-FI" sz="2000" dirty="0" err="1"/>
              <a:t>Keva_fi</a:t>
            </a:r>
            <a:r>
              <a:rPr lang="fi-FI" sz="2000" dirty="0"/>
              <a:t> </a:t>
            </a:r>
            <a:br>
              <a:rPr lang="fi-FI" sz="2000" dirty="0"/>
            </a:br>
            <a:br>
              <a:rPr lang="fi-FI" sz="2000" dirty="0"/>
            </a:br>
            <a:r>
              <a:rPr lang="fi-FI" sz="2000" b="0" dirty="0"/>
              <a:t>Lisätietoja: Keva.fi </a:t>
            </a:r>
            <a:br>
              <a:rPr lang="fi-FI" sz="2000" dirty="0"/>
            </a:br>
            <a:endParaRPr lang="en-GB" sz="20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2D8CB-D474-44CE-BF1A-D3EBB1EBB4B2}" type="slidenum">
              <a:rPr kumimoji="0" lang="fi-FI" sz="600" b="1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600" b="1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Alaotsikk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48834C6-7CA3-4CFC-8CFB-F9A1D4A73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684634" y="4639994"/>
            <a:ext cx="308721" cy="250505"/>
          </a:xfrm>
          <a:prstGeom prst="rect">
            <a:avLst/>
          </a:prstGeom>
        </p:spPr>
      </p:pic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CD4EBB2-F7C3-45C8-A664-609AE34EF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6.4.2018</a:t>
            </a:r>
            <a:endParaRPr kumimoji="0" lang="fi-FI" sz="6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66A2BA-1AA2-4FA5-8774-BEFAF8688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00" b="1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Timo Kietäväinen           Kevan Keskiryhmät Laanilassa</a:t>
            </a:r>
            <a:endParaRPr kumimoji="0" lang="fi-FI" sz="6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58633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9FC0-5036-0F44-915C-8041E8ED0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Kevan vuosi</a:t>
            </a:r>
            <a:endParaRPr lang="fi-FI" sz="3200" dirty="0">
              <a:ea typeface="Verdana"/>
              <a:cs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D21D2-4EE7-9E40-BA76-E8A0767C7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2D8CB-D474-44CE-BF1A-D3EBB1EBB4B2}" type="slidenum">
              <a:rPr kumimoji="0" lang="en-US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9E4EEE-4D61-5A48-A0AC-8E13A05C79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963" y="1041814"/>
            <a:ext cx="2772706" cy="2484177"/>
          </a:xfrm>
          <a:solidFill>
            <a:schemeClr val="accent3"/>
          </a:solidFill>
        </p:spPr>
        <p:txBody>
          <a:bodyPr anchor="ctr" anchorCtr="0"/>
          <a:lstStyle/>
          <a:p>
            <a:pPr algn="ctr">
              <a:spcBef>
                <a:spcPts val="1200"/>
              </a:spcBef>
            </a:pPr>
            <a:r>
              <a:rPr lang="fi-FI" sz="1800" dirty="0"/>
              <a:t>Sijoitusten vuotuinen pääomapainotettu reaalituotto v. 1988 alkaen erinomainen</a:t>
            </a:r>
            <a:br>
              <a:rPr lang="fi-FI" sz="1800" dirty="0"/>
            </a:br>
            <a:r>
              <a:rPr lang="fi-FI" sz="2800" b="1" dirty="0"/>
              <a:t>3,8 %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7234E6-1F8A-2749-8AF2-D55D3B1CA4A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45" y="3580216"/>
            <a:ext cx="2757324" cy="3017135"/>
          </a:xfrm>
          <a:solidFill>
            <a:schemeClr val="accent2">
              <a:alpha val="10000"/>
            </a:schemeClr>
          </a:solidFill>
        </p:spPr>
        <p:txBody>
          <a:bodyPr/>
          <a:lstStyle/>
          <a:p>
            <a:pPr marL="0" lvl="1" indent="0" algn="ctr">
              <a:spcBef>
                <a:spcPts val="300"/>
              </a:spcBef>
              <a:buClr>
                <a:srgbClr val="003D4C"/>
              </a:buClr>
              <a:buNone/>
              <a:defRPr/>
            </a:pPr>
            <a:r>
              <a:rPr lang="fi-FI" sz="1800" dirty="0"/>
              <a:t>Jäsenyhteisöjen eläkkeensaajia</a:t>
            </a:r>
          </a:p>
          <a:p>
            <a:pPr marL="0" lvl="1" indent="0" algn="ctr">
              <a:spcBef>
                <a:spcPts val="300"/>
              </a:spcBef>
              <a:buClr>
                <a:srgbClr val="003D4C"/>
              </a:buClr>
              <a:buNone/>
              <a:defRPr/>
            </a:pPr>
            <a:r>
              <a:rPr lang="fi-FI" sz="2800" b="1" dirty="0"/>
              <a:t>406 000 </a:t>
            </a:r>
          </a:p>
          <a:p>
            <a:pPr marL="0" lvl="1" indent="0" algn="ctr">
              <a:spcBef>
                <a:spcPts val="300"/>
              </a:spcBef>
              <a:buClr>
                <a:srgbClr val="003D4C"/>
              </a:buClr>
              <a:buNone/>
              <a:defRPr/>
            </a:pPr>
            <a:r>
              <a:rPr lang="fi-FI" sz="1800" dirty="0"/>
              <a:t>valtio, evankelis-luterilainen kirkko sekä Kela mukaan lukien</a:t>
            </a:r>
          </a:p>
          <a:p>
            <a:pPr marL="0" lvl="1" indent="0" algn="ctr">
              <a:spcBef>
                <a:spcPts val="300"/>
              </a:spcBef>
              <a:buClr>
                <a:srgbClr val="003D4C"/>
              </a:buClr>
              <a:buNone/>
              <a:defRPr/>
            </a:pPr>
            <a:r>
              <a:rPr lang="fi-FI" sz="2800" b="1" dirty="0"/>
              <a:t>593 000 </a:t>
            </a:r>
          </a:p>
          <a:p>
            <a:pPr algn="ctr"/>
            <a:r>
              <a:rPr lang="fi-FI" dirty="0"/>
              <a:t> 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3A85C987-1EFA-C149-B7B0-5227D0951AAA}"/>
              </a:ext>
            </a:extLst>
          </p:cNvPr>
          <p:cNvSpPr txBox="1">
            <a:spLocks/>
          </p:cNvSpPr>
          <p:nvPr/>
        </p:nvSpPr>
        <p:spPr>
          <a:xfrm>
            <a:off x="7435037" y="1041815"/>
            <a:ext cx="4408780" cy="2855238"/>
          </a:xfrm>
          <a:prstGeom prst="rect">
            <a:avLst/>
          </a:prstGeom>
          <a:solidFill>
            <a:schemeClr val="accent3"/>
          </a:solidFill>
        </p:spPr>
        <p:txBody>
          <a:bodyPr vert="horz" lIns="288000" tIns="216000" rIns="288000" bIns="216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20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Digitaaliset palvelut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C1D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Avaintiedot lähes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230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työnantajan käytössä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Mukana kyselypalvelu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ja oppimisympäristö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AF27E7-25A7-594B-B5AC-F129B369F9F1}"/>
              </a:ext>
            </a:extLst>
          </p:cNvPr>
          <p:cNvSpPr txBox="1">
            <a:spLocks/>
          </p:cNvSpPr>
          <p:nvPr/>
        </p:nvSpPr>
        <p:spPr>
          <a:xfrm>
            <a:off x="7421819" y="4041068"/>
            <a:ext cx="4435218" cy="2592238"/>
          </a:xfrm>
          <a:prstGeom prst="rect">
            <a:avLst/>
          </a:prstGeom>
          <a:solidFill>
            <a:schemeClr val="accent2">
              <a:alpha val="10000"/>
            </a:schemeClr>
          </a:solidFill>
        </p:spPr>
        <p:txBody>
          <a:bodyPr vert="horz" lIns="288000" tIns="216000" rIns="288000" bIns="21600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1D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44B0A9B-B51E-8145-B506-09208FFD7533}"/>
              </a:ext>
            </a:extLst>
          </p:cNvPr>
          <p:cNvSpPr txBox="1">
            <a:spLocks/>
          </p:cNvSpPr>
          <p:nvPr/>
        </p:nvSpPr>
        <p:spPr>
          <a:xfrm>
            <a:off x="3254010" y="1041814"/>
            <a:ext cx="4034686" cy="5591492"/>
          </a:xfrm>
          <a:prstGeom prst="rect">
            <a:avLst/>
          </a:prstGeom>
          <a:solidFill>
            <a:schemeClr val="accent2"/>
          </a:solidFill>
        </p:spPr>
        <p:txBody>
          <a:bodyPr vert="horz" lIns="288000" tIns="216000" rIns="288000" bIns="21600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C1D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fi-FI" sz="4400" b="1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1,2</a:t>
            </a: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miljoonaa henkilöasiakasta</a:t>
            </a:r>
            <a:br>
              <a:rPr kumimoji="0" lang="fi-FI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4C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lang="fi-FI" sz="1800" dirty="0">
                <a:solidFill>
                  <a:prstClr val="white"/>
                </a:solidFill>
                <a:latin typeface="Verdana"/>
              </a:rPr>
              <a:t>Jäsenyhteisöjen vakuutettuja </a:t>
            </a:r>
          </a:p>
          <a:p>
            <a:pPr marL="0" lvl="1" indent="0" algn="ctr">
              <a:buClr>
                <a:srgbClr val="003D4C"/>
              </a:buClr>
              <a:buNone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535 000 </a:t>
            </a:r>
          </a:p>
          <a:p>
            <a:pPr marL="0" lvl="1" indent="0" algn="ctr">
              <a:buClr>
                <a:srgbClr val="003D4C"/>
              </a:buClr>
              <a:buNone/>
              <a:defRPr/>
            </a:pPr>
            <a:r>
              <a:rPr lang="fi-FI" sz="1800" dirty="0">
                <a:solidFill>
                  <a:prstClr val="white"/>
                </a:solidFill>
                <a:latin typeface="Verdana"/>
              </a:rPr>
              <a:t>(+ 1,4 %) </a:t>
            </a:r>
          </a:p>
          <a:p>
            <a:pPr marL="0" lvl="1" indent="0" algn="ctr">
              <a:buClr>
                <a:srgbClr val="003D4C"/>
              </a:buClr>
              <a:buNone/>
              <a:defRPr/>
            </a:pPr>
            <a:r>
              <a:rPr lang="fi-FI" sz="1800" dirty="0">
                <a:solidFill>
                  <a:prstClr val="white"/>
                </a:solidFill>
                <a:latin typeface="Verdana"/>
              </a:rPr>
              <a:t>valtio, evankelis-luterilainen kirkko sekä Kela mukaan lukien</a:t>
            </a: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3D4C"/>
              </a:buClr>
              <a:buSzTx/>
              <a:buFont typeface="Verdana" panose="020B0604030504040204" pitchFamily="34" charset="0"/>
              <a:buNone/>
              <a:tabLst/>
              <a:defRPr/>
            </a:pPr>
            <a:r>
              <a:rPr kumimoji="0" lang="fi-FI" sz="2800" b="1" i="0" u="none" strike="noStrike" kern="1200" cap="none" spc="0" normalizeH="0" baseline="0" noProof="0" dirty="0">
                <a:ln>
                  <a:noFill/>
                </a:ln>
                <a:solidFill>
                  <a:srgbClr val="00C1D5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685 000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endParaRPr kumimoji="0" lang="fi-FI" sz="2000" b="1" i="0" u="none" strike="noStrike" kern="1200" cap="none" spc="0" normalizeH="0" baseline="0" noProof="0" dirty="0">
              <a:ln>
                <a:noFill/>
              </a:ln>
              <a:solidFill>
                <a:srgbClr val="00C1D5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9A40F9-7F99-2C43-A435-124A82F8B14E}"/>
              </a:ext>
            </a:extLst>
          </p:cNvPr>
          <p:cNvSpPr txBox="1"/>
          <p:nvPr/>
        </p:nvSpPr>
        <p:spPr>
          <a:xfrm>
            <a:off x="7580244" y="5278941"/>
            <a:ext cx="20438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vanhuuseläke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23 päivää 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(yksityiset laitokset 36)</a:t>
            </a:r>
            <a:endParaRPr kumimoji="0" lang="fi-FI" sz="1200" b="0" i="0" u="none" strike="noStrike" kern="1200" cap="none" spc="0" normalizeH="0" baseline="0" noProof="0" dirty="0" err="1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9D1FC2-AE0F-1744-8C42-ECE8A2634D8D}"/>
              </a:ext>
            </a:extLst>
          </p:cNvPr>
          <p:cNvSpPr txBox="1"/>
          <p:nvPr/>
        </p:nvSpPr>
        <p:spPr>
          <a:xfrm>
            <a:off x="9522634" y="5283156"/>
            <a:ext cx="22197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ove</a:t>
            </a: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b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</a:br>
            <a:r>
              <a:rPr kumimoji="0" lang="fi-FI" sz="22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8 päivää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(yksityiset laitokset 12)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lang="fi-FI" sz="1200" b="0" i="0" u="none" strike="noStrike" kern="1200" cap="none" spc="0" normalizeH="0" baseline="0" noProof="0" dirty="0" err="1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75500A-1AAF-5A4E-9BEF-138058F050DE}"/>
              </a:ext>
            </a:extLst>
          </p:cNvPr>
          <p:cNvSpPr txBox="1"/>
          <p:nvPr/>
        </p:nvSpPr>
        <p:spPr>
          <a:xfrm>
            <a:off x="7421818" y="4835590"/>
            <a:ext cx="442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esimerkiksi</a:t>
            </a:r>
            <a:endParaRPr kumimoji="0" lang="fi-FI" sz="1600" b="0" i="0" u="none" strike="noStrike" kern="1200" cap="none" spc="0" normalizeH="0" baseline="0" noProof="0" dirty="0" err="1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74340C-D6F5-E94D-ADC9-D719730377BD}"/>
              </a:ext>
            </a:extLst>
          </p:cNvPr>
          <p:cNvSpPr/>
          <p:nvPr/>
        </p:nvSpPr>
        <p:spPr>
          <a:xfrm>
            <a:off x="7435037" y="4365675"/>
            <a:ext cx="442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Nopeimmat käsittelyajat</a:t>
            </a:r>
          </a:p>
        </p:txBody>
      </p:sp>
    </p:spTree>
    <p:extLst>
      <p:ext uri="{BB962C8B-B14F-4D97-AF65-F5344CB8AC3E}">
        <p14:creationId xmlns:p14="http://schemas.microsoft.com/office/powerpoint/2010/main" val="246327257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D8D543-D436-42E1-8D85-FBA6F19DB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3</a:t>
            </a:fld>
            <a:endParaRPr lang="fi-FI" noProof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681DE35B-CE2E-44D4-B297-061D34DE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Työeläkejärjestelmien yhdistäminen etenee</a:t>
            </a:r>
          </a:p>
        </p:txBody>
      </p:sp>
    </p:spTree>
    <p:extLst>
      <p:ext uri="{BB962C8B-B14F-4D97-AF65-F5344CB8AC3E}">
        <p14:creationId xmlns:p14="http://schemas.microsoft.com/office/powerpoint/2010/main" val="4025528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Työeläkejärjestelmien yhdistäminen etenee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2D8CB-D474-44CE-BF1A-D3EBB1EBB4B2}" type="slidenum">
              <a:rPr kumimoji="0" lang="fi-FI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>
          <a:xfrm>
            <a:off x="6164825" y="996393"/>
            <a:ext cx="5689027" cy="29905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fi-FI" dirty="0"/>
          </a:p>
          <a:p>
            <a:pPr lvl="0">
              <a:spcBef>
                <a:spcPts val="1200"/>
              </a:spcBef>
              <a:buClr>
                <a:srgbClr val="00C1D5"/>
              </a:buClr>
            </a:pPr>
            <a:r>
              <a:rPr lang="fi-FI" sz="2200" dirty="0"/>
              <a:t>PM Rinteen hallitusohjelma: ”Valmistellaan kunnallisen ja yksityisen sektorin eläkejärjestelmien yhdistäminen Eläkejärjestelmien erillisyys -työryhmän ehdotusten pohjalta.”  </a:t>
            </a:r>
          </a:p>
          <a:p>
            <a:pPr>
              <a:spcAft>
                <a:spcPts val="600"/>
              </a:spcAft>
            </a:pPr>
            <a:endParaRPr lang="fi-FI" dirty="0"/>
          </a:p>
          <a:p>
            <a:endParaRPr lang="fi-FI" dirty="0"/>
          </a:p>
        </p:txBody>
      </p:sp>
      <p:sp>
        <p:nvSpPr>
          <p:cNvPr id="11" name="Tekstin paikkamerkki 6"/>
          <p:cNvSpPr>
            <a:spLocks noGrp="1"/>
          </p:cNvSpPr>
          <p:nvPr>
            <p:ph type="body" sz="quarter" idx="15"/>
          </p:nvPr>
        </p:nvSpPr>
        <p:spPr>
          <a:xfrm>
            <a:off x="375098" y="996393"/>
            <a:ext cx="5689027" cy="5600958"/>
          </a:xfrm>
        </p:spPr>
        <p:txBody>
          <a:bodyPr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Järjestelmien yhdistäminen on ainoa keino pitkähkön siirtymävaiheen jälkeen saada kuntatyönantajan eläkemaksu yksityisen tasolle.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Muutoksella ei ole vaikutusta eläketurvan tasoon tai ansaittuihin eläkeoikeuksiin. Nykyinen oikeus kunnallisen eläkejärjestelmän lisäeläketurvaan säilyisi, vaikka henkilö yhdistymisen jälkeen työskentelisi muualla kuin kunta-alalla.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 err="1"/>
              <a:t>Keva</a:t>
            </a:r>
            <a:r>
              <a:rPr lang="fi-FI" dirty="0"/>
              <a:t> jakautuisi </a:t>
            </a:r>
            <a:r>
              <a:rPr lang="fi-FI" dirty="0" err="1"/>
              <a:t>TyEL</a:t>
            </a:r>
            <a:r>
              <a:rPr lang="fi-FI" dirty="0"/>
              <a:t>- ja Julkis-</a:t>
            </a:r>
            <a:r>
              <a:rPr lang="fi-FI" dirty="0" err="1"/>
              <a:t>Kevaan</a:t>
            </a:r>
            <a:r>
              <a:rPr lang="fi-FI" dirty="0"/>
              <a:t>. Valtio, kirkko ja Kela eivät tässä vaiheessa sisälly esitykseen.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F9E09-161C-4160-92B6-8F45C85995E1}" type="datetime1">
              <a:rPr kumimoji="0" lang="fi-FI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12.9.2019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715DB6D9-1443-4DD9-9CA8-0A9937E489A6}"/>
              </a:ext>
            </a:extLst>
          </p:cNvPr>
          <p:cNvSpPr txBox="1">
            <a:spLocks/>
          </p:cNvSpPr>
          <p:nvPr/>
        </p:nvSpPr>
        <p:spPr>
          <a:xfrm>
            <a:off x="6164827" y="4113174"/>
            <a:ext cx="5689027" cy="2484177"/>
          </a:xfrm>
          <a:prstGeom prst="rect">
            <a:avLst/>
          </a:prstGeom>
          <a:solidFill>
            <a:srgbClr val="E6ECED"/>
          </a:solidFill>
        </p:spPr>
        <p:txBody>
          <a:bodyPr vert="horz" lIns="288000" tIns="216000" rIns="288000" bIns="216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i-FI" dirty="0"/>
          </a:p>
          <a:p>
            <a:pPr>
              <a:spcAft>
                <a:spcPts val="600"/>
              </a:spcAft>
            </a:pPr>
            <a:endParaRPr lang="fi-FI" dirty="0"/>
          </a:p>
          <a:p>
            <a:endParaRPr lang="fi-FI" dirty="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F2B7FF-E467-4170-AB59-71DC15929BEB}"/>
              </a:ext>
            </a:extLst>
          </p:cNvPr>
          <p:cNvSpPr/>
          <p:nvPr/>
        </p:nvSpPr>
        <p:spPr>
          <a:xfrm>
            <a:off x="6366226" y="4345446"/>
            <a:ext cx="5286227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fi-FI" sz="2000" dirty="0">
                <a:solidFill>
                  <a:schemeClr val="accent2"/>
                </a:solidFill>
              </a:rPr>
              <a:t>Työryhmä asetettu elokuussa tehtävänään yksityiskohtaisen hallituksen esityksen muotoon laaditun esityksen valmistelu. Työryhmä on saanut tehtävään aikaa 31.12.2021 saakka.</a:t>
            </a:r>
          </a:p>
        </p:txBody>
      </p:sp>
    </p:spTree>
    <p:extLst>
      <p:ext uri="{BB962C8B-B14F-4D97-AF65-F5344CB8AC3E}">
        <p14:creationId xmlns:p14="http://schemas.microsoft.com/office/powerpoint/2010/main" val="391829606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48232E-3851-4CDD-AA38-F3B931A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5</a:t>
            </a:fld>
            <a:endParaRPr lang="fi-FI" noProof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2DA3591-71AD-4408-9910-C1445652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Työkyvyttömyys maksaa</a:t>
            </a:r>
            <a:endParaRPr lang="fi-FI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8974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6">
            <a:extLst>
              <a:ext uri="{FF2B5EF4-FFF2-40B4-BE49-F238E27FC236}">
                <a16:creationId xmlns:a16="http://schemas.microsoft.com/office/drawing/2014/main" id="{39405A95-4FF7-487B-B01A-4A1F29592A4B}"/>
              </a:ext>
            </a:extLst>
          </p:cNvPr>
          <p:cNvSpPr txBox="1">
            <a:spLocks/>
          </p:cNvSpPr>
          <p:nvPr/>
        </p:nvSpPr>
        <p:spPr>
          <a:xfrm>
            <a:off x="6138839" y="1412874"/>
            <a:ext cx="5689027" cy="5082438"/>
          </a:xfrm>
          <a:prstGeom prst="rect">
            <a:avLst/>
          </a:prstGeom>
          <a:solidFill>
            <a:srgbClr val="E6ECED"/>
          </a:solidFill>
        </p:spPr>
        <p:txBody>
          <a:bodyPr vert="horz" lIns="288000" tIns="216000" rIns="288000" bIns="21600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Työkyvyttömyys maksaa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2D8CB-D474-44CE-BF1A-D3EBB1EBB4B2}" type="slidenum">
              <a:rPr kumimoji="0" lang="fi-FI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4"/>
          </p:nvPr>
        </p:nvSpPr>
        <p:spPr>
          <a:xfrm>
            <a:off x="334962" y="1412875"/>
            <a:ext cx="5689027" cy="248417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endParaRPr lang="fi-FI" dirty="0"/>
          </a:p>
          <a:p>
            <a:pPr lvl="0">
              <a:spcBef>
                <a:spcPts val="1200"/>
              </a:spcBef>
              <a:buClr>
                <a:srgbClr val="00C1D5"/>
              </a:buClr>
            </a:pPr>
            <a:r>
              <a:rPr lang="fi-FI" sz="2200" dirty="0"/>
              <a:t>Työkyvyttömyyden kustannukset ovat kunta-alalla vuodessa 2 miljardia euroa. </a:t>
            </a:r>
            <a:endParaRPr lang="fi-FI" dirty="0"/>
          </a:p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4F9E09-161C-4160-92B6-8F45C85995E1}" type="datetime1">
              <a:rPr kumimoji="0" lang="fi-FI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12.9.2019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kstin paikkamerkki 6">
            <a:extLst>
              <a:ext uri="{FF2B5EF4-FFF2-40B4-BE49-F238E27FC236}">
                <a16:creationId xmlns:a16="http://schemas.microsoft.com/office/drawing/2014/main" id="{715DB6D9-1443-4DD9-9CA8-0A9937E489A6}"/>
              </a:ext>
            </a:extLst>
          </p:cNvPr>
          <p:cNvSpPr txBox="1">
            <a:spLocks/>
          </p:cNvSpPr>
          <p:nvPr/>
        </p:nvSpPr>
        <p:spPr>
          <a:xfrm>
            <a:off x="305240" y="4011135"/>
            <a:ext cx="5689027" cy="2484177"/>
          </a:xfrm>
          <a:prstGeom prst="rect">
            <a:avLst/>
          </a:prstGeom>
          <a:solidFill>
            <a:srgbClr val="E6ECED"/>
          </a:solidFill>
        </p:spPr>
        <p:txBody>
          <a:bodyPr vert="horz" lIns="288000" tIns="216000" rIns="288000" bIns="216000" rtlCol="0" anchor="ctr" anchorCtr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fi-FI" i="1" dirty="0"/>
              <a:t>”Pitkien sairauspoissaolojen vähentämiseen on kiinnitettävä lisää huomiota ja Kevan arviointi antaa siihen hyviä eväitä”</a:t>
            </a:r>
            <a:br>
              <a:rPr lang="fi-FI" dirty="0"/>
            </a:br>
            <a:br>
              <a:rPr lang="fi-FI" dirty="0"/>
            </a:br>
            <a:r>
              <a:rPr lang="fi-FI" dirty="0"/>
              <a:t>Henkilöstöjohtaja Johanna </a:t>
            </a:r>
            <a:r>
              <a:rPr lang="fi-FI" dirty="0" err="1"/>
              <a:t>Bjerregård</a:t>
            </a:r>
            <a:r>
              <a:rPr lang="fi-FI" dirty="0"/>
              <a:t> Madsen, </a:t>
            </a:r>
            <a:r>
              <a:rPr lang="fi-FI" dirty="0" err="1"/>
              <a:t>Siun</a:t>
            </a:r>
            <a:r>
              <a:rPr lang="fi-FI" dirty="0"/>
              <a:t> Sote.</a:t>
            </a: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E6F2B7FF-E467-4170-AB59-71DC15929BEB}"/>
              </a:ext>
            </a:extLst>
          </p:cNvPr>
          <p:cNvSpPr/>
          <p:nvPr/>
        </p:nvSpPr>
        <p:spPr>
          <a:xfrm>
            <a:off x="6346120" y="1964421"/>
            <a:ext cx="5286227" cy="40934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>
              <a:defRPr/>
            </a:pPr>
            <a:r>
              <a:rPr lang="fi-FI" sz="2000" dirty="0">
                <a:solidFill>
                  <a:schemeClr val="accent2"/>
                </a:solidFill>
              </a:rPr>
              <a:t>Työkyvyttömyyden kustannuksissa on kuntaorganisaatioiden välillä eroja.</a:t>
            </a:r>
          </a:p>
          <a:p>
            <a:pPr lvl="0">
              <a:defRPr/>
            </a:pPr>
            <a:endParaRPr lang="fi-FI" sz="2000" dirty="0">
              <a:solidFill>
                <a:schemeClr val="accent2"/>
              </a:solidFill>
            </a:endParaRPr>
          </a:p>
          <a:p>
            <a:pPr lvl="0">
              <a:defRPr/>
            </a:pPr>
            <a:r>
              <a:rPr lang="fi-FI" sz="2000" dirty="0">
                <a:solidFill>
                  <a:schemeClr val="accent2"/>
                </a:solidFill>
              </a:rPr>
              <a:t>Sote-organisaatioiden kustannukset ovat kuntia ja kaupunkeja matalammat​</a:t>
            </a:r>
          </a:p>
          <a:p>
            <a:pPr lvl="0">
              <a:defRPr/>
            </a:pPr>
            <a:r>
              <a:rPr lang="fi-FI" sz="2000" dirty="0">
                <a:solidFill>
                  <a:schemeClr val="accent2"/>
                </a:solidFill>
              </a:rPr>
              <a:t>Erilaiset ammatti- ja palkkarakenteet vaikuttavat eroihin, mutta eivät pelkästään selitä eroja​.</a:t>
            </a:r>
          </a:p>
          <a:p>
            <a:pPr lvl="0">
              <a:defRPr/>
            </a:pPr>
            <a:endParaRPr lang="fi-FI" sz="2000" dirty="0">
              <a:solidFill>
                <a:schemeClr val="accent2"/>
              </a:solidFill>
            </a:endParaRPr>
          </a:p>
          <a:p>
            <a:pPr lvl="0">
              <a:defRPr/>
            </a:pPr>
            <a:r>
              <a:rPr lang="fi-FI" sz="2000" dirty="0">
                <a:solidFill>
                  <a:schemeClr val="accent2"/>
                </a:solidFill>
              </a:rPr>
              <a:t>Viitteitä siitä, että eroja selittävät muut kuin organisaatioiden taustatekijät, kuten organisaation työkyvyn tuen toimintamallit ja johtaminen.</a:t>
            </a:r>
          </a:p>
        </p:txBody>
      </p:sp>
    </p:spTree>
    <p:extLst>
      <p:ext uri="{BB962C8B-B14F-4D97-AF65-F5344CB8AC3E}">
        <p14:creationId xmlns:p14="http://schemas.microsoft.com/office/powerpoint/2010/main" val="350443170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9241" y="383058"/>
            <a:ext cx="10873605" cy="936104"/>
          </a:xfrm>
        </p:spPr>
        <p:txBody>
          <a:bodyPr/>
          <a:lstStyle/>
          <a:p>
            <a:r>
              <a:rPr lang="fi-FI" dirty="0">
                <a:solidFill>
                  <a:srgbClr val="003D4C"/>
                </a:solidFill>
              </a:rPr>
              <a:t>Haluatko säästää työkyvyttömyyskustannuksissa? Avaintiedot-palvelu auttaa!</a:t>
            </a:r>
            <a:endParaRPr lang="fi-FI" noProof="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22D8CB-D474-44CE-BF1A-D3EBB1EBB4B2}" type="slidenum">
              <a:rPr kumimoji="0" lang="en-US" sz="600" b="1" i="0" u="none" strike="noStrike" kern="1200" cap="none" spc="0" normalizeH="0" baseline="0" noProof="0" smtClean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F1A18F3-1B33-C04D-9ACD-C87643715D58}"/>
              </a:ext>
            </a:extLst>
          </p:cNvPr>
          <p:cNvSpPr txBox="1">
            <a:spLocks/>
          </p:cNvSpPr>
          <p:nvPr/>
        </p:nvSpPr>
        <p:spPr>
          <a:xfrm>
            <a:off x="450761" y="1542998"/>
            <a:ext cx="7018609" cy="50543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449263" indent="-449263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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89852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346200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5463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62163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6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2776538" indent="-2667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051175" indent="-274638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3316288" indent="-265113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  <a:buFont typeface="Verdana" panose="020B0604030504040204" pitchFamily="34" charset="0"/>
              <a:buChar char="–"/>
              <a:defRPr sz="1400" i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2900" marR="0" lvl="4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D4C"/>
              </a:buClr>
              <a:buSzTx/>
              <a:buFont typeface="Verdana" panose="020B0604030504040204" pitchFamily="34" charset="0"/>
              <a:buNone/>
              <a:tabLst/>
              <a:defRPr/>
            </a:pP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BDDEC-91D4-EA47-B7AA-333671983A4F}"/>
              </a:ext>
            </a:extLst>
          </p:cNvPr>
          <p:cNvSpPr txBox="1"/>
          <p:nvPr/>
        </p:nvSpPr>
        <p:spPr>
          <a:xfrm>
            <a:off x="567719" y="1580594"/>
            <a:ext cx="69016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Sairauspoissaolot ja niihin liittyvät kustannukset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Työtapaturmat ja niihin liittyvät kustannukset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Kuntoutus- ja eläketilastot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Työterveyshuoltoon liittyvät kustannukset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Organisaatiosi henkilöstörakenteen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Hyödyntää pääosin työnantajan valmiina olevaa tietoa työntekijöistä.</a:t>
            </a:r>
          </a:p>
          <a:p>
            <a:pPr lvl="0">
              <a:defRPr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defRPr/>
            </a:pP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Käytössä kaikilla Kevan vakuuttamilla kunta-alan ja kirkon työnantaja-asiakkailla.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D771393D-DDBA-4743-BF63-DF777C26D8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5184" r="43875"/>
          <a:stretch/>
        </p:blipFill>
        <p:spPr>
          <a:xfrm>
            <a:off x="7672892" y="1615379"/>
            <a:ext cx="4284000" cy="505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870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75BEAE6D-FD7E-4E4C-8D24-33B26FE4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en-US" smtClean="0"/>
              <a:t>8</a:t>
            </a:fld>
            <a:endParaRPr lang="en-US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F6E2F15-E746-466A-99D8-BDB66C7C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Kevan rahoittamia työelämän kehittämishankkeita Etelä- ja Pohjois-Savossa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897DBD5-F7D2-470F-AB9D-C0541BA69489}"/>
              </a:ext>
            </a:extLst>
          </p:cNvPr>
          <p:cNvSpPr/>
          <p:nvPr/>
        </p:nvSpPr>
        <p:spPr>
          <a:xfrm>
            <a:off x="334963" y="1386801"/>
            <a:ext cx="696035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Etelä-Savon sosiaali- ja terveyspalveluiden kuntayhtymä: Esimiesverstaassa työhyvinvointi nousuun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Savonlinnan kaupunki/Enonkosken kunta: Työkyvyn tuki-hanke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Mikkelin hiippakunnan tuomiokapituli: Johtajana maaliin: Seurakunnissa tapahtuvan johtamisen kehittäminen muutosten ja niukkenevien resurssien äärellä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Siilinjärven kunta: Edunvalvonnasta yhteiseen kehittämiseen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Siilinjärven kunta: Ratkaisukeskeisellä kokeilukulttuurilla työhyvinvointia ja tuottavuutta 2017-2018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KYS: Rakenteet eivät rajoita:  sujuvaa ja rajatonta työurien jatkamista yliopistosairaalassa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fi-FI" sz="1600" dirty="0">
              <a:solidFill>
                <a:schemeClr val="accent2"/>
              </a:solidFill>
            </a:endParaRP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accent2"/>
                </a:solidFill>
              </a:rPr>
              <a:t>Pohjois-Savon sairaanhoitopiiri: Työhyvinvointia ja tuloksia tavoitteellisella työkykyjohtamisella Pohjois-Savon sairaanhoitopiirissä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F55EE163-8C2F-468C-9059-BCFF146D9B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983"/>
          <a:stretch/>
        </p:blipFill>
        <p:spPr>
          <a:xfrm>
            <a:off x="7277888" y="1749287"/>
            <a:ext cx="4565188" cy="372191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8CDF32F7-B4F1-4E7C-AA1E-A0F8038CF3D6}"/>
              </a:ext>
            </a:extLst>
          </p:cNvPr>
          <p:cNvSpPr/>
          <p:nvPr/>
        </p:nvSpPr>
        <p:spPr>
          <a:xfrm>
            <a:off x="9756204" y="6208067"/>
            <a:ext cx="1752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fi-FI" sz="1200" b="1" dirty="0">
                <a:solidFill>
                  <a:srgbClr val="1E1E1E"/>
                </a:solidFill>
                <a:ea typeface="Verdana"/>
                <a:cs typeface="Verdana"/>
              </a:rPr>
              <a:t>www.keva.fi/</a:t>
            </a:r>
            <a:br>
              <a:rPr lang="fi-FI" sz="1200" b="1" dirty="0">
                <a:solidFill>
                  <a:srgbClr val="1E1E1E"/>
                </a:solidFill>
                <a:ea typeface="Verdana"/>
                <a:cs typeface="Verdana"/>
              </a:rPr>
            </a:br>
            <a:r>
              <a:rPr lang="fi-FI" sz="1200" b="1" dirty="0" err="1">
                <a:solidFill>
                  <a:srgbClr val="1E1E1E"/>
                </a:solidFill>
                <a:ea typeface="Verdana"/>
                <a:cs typeface="Verdana"/>
              </a:rPr>
              <a:t>kehittamisraha</a:t>
            </a:r>
            <a:endParaRPr lang="fi-FI" sz="1200" b="1" dirty="0">
              <a:solidFill>
                <a:srgbClr val="1E1E1E"/>
              </a:solidFill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3271078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48232E-3851-4CDD-AA38-F3B931AD5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CB-D474-44CE-BF1A-D3EBB1EBB4B2}" type="slidenum">
              <a:rPr lang="fi-FI" noProof="0" smtClean="0"/>
              <a:t>9</a:t>
            </a:fld>
            <a:endParaRPr lang="fi-FI" noProof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A2DA3591-71AD-4408-9910-C14456520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32656"/>
            <a:ext cx="5761037" cy="6192688"/>
          </a:xfrm>
        </p:spPr>
        <p:txBody>
          <a:bodyPr/>
          <a:lstStyle/>
          <a:p>
            <a:r>
              <a:rPr lang="fi-FI" dirty="0"/>
              <a:t>Maakuntien työntekijät lukuina</a:t>
            </a:r>
            <a:endParaRPr lang="fi-FI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2212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EVA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137077-90E4-4D65-A4F7-0FED0CC95295}" vid="{83E9C96A-D90D-4603-8A60-DA761EFC1123}"/>
    </a:ext>
  </a:extLst>
</a:theme>
</file>

<file path=ppt/theme/theme2.xml><?xml version="1.0" encoding="utf-8"?>
<a:theme xmlns:a="http://schemas.openxmlformats.org/drawingml/2006/main" name="1_KEVA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eva_Strategian_Jalkautus_20slider" id="{DBDB7EDC-F3E7-4FF6-AB2D-E30E2E0397F2}" vid="{E62D9B87-DB04-4088-8881-13D43708DF12}"/>
    </a:ext>
  </a:extLst>
</a:theme>
</file>

<file path=ppt/theme/theme3.xml><?xml version="1.0" encoding="utf-8"?>
<a:theme xmlns:a="http://schemas.openxmlformats.org/drawingml/2006/main" name="2_KEVA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137077-90E4-4D65-A4F7-0FED0CC95295}" vid="{83E9C96A-D90D-4603-8A60-DA761EFC1123}"/>
    </a:ext>
  </a:extLst>
</a:theme>
</file>

<file path=ppt/theme/theme4.xml><?xml version="1.0" encoding="utf-8"?>
<a:theme xmlns:a="http://schemas.openxmlformats.org/drawingml/2006/main" name="3_KEVA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137077-90E4-4D65-A4F7-0FED0CC95295}" vid="{83E9C96A-D90D-4603-8A60-DA761EFC1123}"/>
    </a:ext>
  </a:extLst>
</a:theme>
</file>

<file path=ppt/theme/theme5.xml><?xml version="1.0" encoding="utf-8"?>
<a:theme xmlns:a="http://schemas.openxmlformats.org/drawingml/2006/main" name="4_KEVA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5B137077-90E4-4D65-A4F7-0FED0CC95295}" vid="{83E9C96A-D90D-4603-8A60-DA761EFC1123}"/>
    </a:ext>
  </a:extLst>
</a:theme>
</file>

<file path=ppt/theme/theme6.xml><?xml version="1.0" encoding="utf-8"?>
<a:theme xmlns:a="http://schemas.openxmlformats.org/drawingml/2006/main" name="Office Theme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KEVA 2017">
      <a:dk1>
        <a:srgbClr val="1E1E1E"/>
      </a:dk1>
      <a:lt1>
        <a:sysClr val="window" lastClr="FFFFFF"/>
      </a:lt1>
      <a:dk2>
        <a:srgbClr val="B5BD00"/>
      </a:dk2>
      <a:lt2>
        <a:srgbClr val="D1CCBD"/>
      </a:lt2>
      <a:accent1>
        <a:srgbClr val="00C1D5"/>
      </a:accent1>
      <a:accent2>
        <a:srgbClr val="003D4C"/>
      </a:accent2>
      <a:accent3>
        <a:srgbClr val="EADA24"/>
      </a:accent3>
      <a:accent4>
        <a:srgbClr val="00A499"/>
      </a:accent4>
      <a:accent5>
        <a:srgbClr val="FFB549"/>
      </a:accent5>
      <a:accent6>
        <a:srgbClr val="A83D72"/>
      </a:accent6>
      <a:hlink>
        <a:srgbClr val="003D4C"/>
      </a:hlink>
      <a:folHlink>
        <a:srgbClr val="003D4C"/>
      </a:folHlink>
    </a:clrScheme>
    <a:fontScheme name="KEV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51D50723812B44AEA1425227BCDC14" ma:contentTypeVersion="2" ma:contentTypeDescription="Create a new document." ma:contentTypeScope="" ma:versionID="152038a20d4d90a63c1806f154ef2cf6">
  <xsd:schema xmlns:xsd="http://www.w3.org/2001/XMLSchema" xmlns:xs="http://www.w3.org/2001/XMLSchema" xmlns:p="http://schemas.microsoft.com/office/2006/metadata/properties" xmlns:ns2="e1750617-6b85-4aca-89ce-cae54852b742" targetNamespace="http://schemas.microsoft.com/office/2006/metadata/properties" ma:root="true" ma:fieldsID="35ff28ebdb1c93662fe33db3ee627850" ns2:_="">
    <xsd:import namespace="e1750617-6b85-4aca-89ce-cae54852b7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750617-6b85-4aca-89ce-cae54852b7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407D7-9D17-4B0B-B593-ABD4C6C29E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F85771-EF0F-4FB6-BFA5-51C60B92BA75}"/>
</file>

<file path=customXml/itemProps3.xml><?xml version="1.0" encoding="utf-8"?>
<ds:datastoreItem xmlns:ds="http://schemas.openxmlformats.org/officeDocument/2006/customXml" ds:itemID="{599ADAAB-112B-45B0-9629-13EB7040D0AB}">
  <ds:schemaRefs>
    <ds:schemaRef ds:uri="http://www.w3.org/XML/1998/namespace"/>
    <ds:schemaRef ds:uri="http://schemas.openxmlformats.org/package/2006/metadata/core-properties"/>
    <ds:schemaRef ds:uri="fe1d2a1d-4690-425c-9620-323084800ebe"/>
    <ds:schemaRef ds:uri="http://purl.org/dc/elements/1.1/"/>
    <ds:schemaRef ds:uri="http://purl.org/dc/terms/"/>
    <ds:schemaRef ds:uri="http://schemas.microsoft.com/office/2006/documentManagement/types"/>
    <ds:schemaRef ds:uri="cd960da6-43ee-453a-9483-50f032bee510"/>
    <ds:schemaRef ds:uri="http://schemas.microsoft.com/office/infopath/2007/PartnerControls"/>
    <ds:schemaRef ds:uri="2b4cc979-35c3-47f3-82b7-9ecb12b54d28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keva</Template>
  <TotalTime>878</TotalTime>
  <Words>402</Words>
  <Application>Microsoft Office PowerPoint</Application>
  <PresentationFormat>Laajakuva</PresentationFormat>
  <Paragraphs>102</Paragraphs>
  <Slides>11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20" baseType="lpstr">
      <vt:lpstr>Arial</vt:lpstr>
      <vt:lpstr>Calibri</vt:lpstr>
      <vt:lpstr>Verdana</vt:lpstr>
      <vt:lpstr>Wingdings</vt:lpstr>
      <vt:lpstr>KEVA</vt:lpstr>
      <vt:lpstr>1_KEVA</vt:lpstr>
      <vt:lpstr>2_KEVA</vt:lpstr>
      <vt:lpstr>3_KEVA</vt:lpstr>
      <vt:lpstr>4_KEVA</vt:lpstr>
      <vt:lpstr>Kevan ajankohtaiset</vt:lpstr>
      <vt:lpstr>Kevan vuosi</vt:lpstr>
      <vt:lpstr>Työeläkejärjestelmien yhdistäminen etenee</vt:lpstr>
      <vt:lpstr>Työeläkejärjestelmien yhdistäminen etenee</vt:lpstr>
      <vt:lpstr>  Työkyvyttömyys maksaa</vt:lpstr>
      <vt:lpstr>Työkyvyttömyys maksaa</vt:lpstr>
      <vt:lpstr>Haluatko säästää työkyvyttömyyskustannuksissa? Avaintiedot-palvelu auttaa!</vt:lpstr>
      <vt:lpstr>Kevan rahoittamia työelämän kehittämishankkeita Etelä- ja Pohjois-Savossa</vt:lpstr>
      <vt:lpstr>Maakuntien työntekijät lukuina</vt:lpstr>
      <vt:lpstr>Miltä näyttää eläköityminen maakunnassanne verrattuna muuhun Suomeen?</vt:lpstr>
      <vt:lpstr>   Kiitos!        Keva_fi   Lisätietoja: Keva.fi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Kenni Mikko</dc:creator>
  <cp:lastModifiedBy>Toivonen Linda</cp:lastModifiedBy>
  <cp:revision>17</cp:revision>
  <cp:lastPrinted>2019-08-07T12:52:08Z</cp:lastPrinted>
  <dcterms:created xsi:type="dcterms:W3CDTF">2018-02-15T11:30:26Z</dcterms:created>
  <dcterms:modified xsi:type="dcterms:W3CDTF">2019-09-12T12:16:29Z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0x010100EB51D50723812B44AEA1425227BCDC14</vt:lpwstr>
  </property>
  <property fmtid="{D5CDD505-2E9C-101B-9397-08002B2CF9AE}" pid="3" name="Tyotila">
    <vt:lpwstr>52;#Kevalaiset|319836d3-ae64-42a7-9231-98e26df4b4e4</vt:lpwstr>
  </property>
</Properties>
</file>